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256" r:id="rId4"/>
    <p:sldId id="304" r:id="rId5"/>
    <p:sldId id="347" r:id="rId6"/>
    <p:sldId id="311" r:id="rId7"/>
    <p:sldId id="280" r:id="rId8"/>
    <p:sldId id="348" r:id="rId9"/>
    <p:sldId id="349" r:id="rId10"/>
    <p:sldId id="351" r:id="rId11"/>
    <p:sldId id="350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7E"/>
    <a:srgbClr val="799A01"/>
    <a:srgbClr val="E57100"/>
    <a:srgbClr val="283349"/>
    <a:srgbClr val="009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D5384-E49F-4106-89A6-8AD199D4C5DD}" v="35" dt="2026-03-03T17:34:38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72881" autoAdjust="0"/>
  </p:normalViewPr>
  <p:slideViewPr>
    <p:cSldViewPr snapToGrid="0">
      <p:cViewPr varScale="1">
        <p:scale>
          <a:sx n="77" d="100"/>
          <a:sy n="77" d="100"/>
        </p:scale>
        <p:origin x="3420" y="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58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Aybin" userId="f416f99a-5658-4bc4-ae4f-be6c9e8b8798" providerId="ADAL" clId="{B5FF63C3-C6B9-4134-A34B-768198430529}"/>
    <pc:docChg chg="undo redo custSel addSld delSld modSld sldOrd">
      <pc:chgData name="Igor Aybin" userId="f416f99a-5658-4bc4-ae4f-be6c9e8b8798" providerId="ADAL" clId="{B5FF63C3-C6B9-4134-A34B-768198430529}" dt="2026-03-03T17:34:48.125" v="16129" actId="478"/>
      <pc:docMkLst>
        <pc:docMk/>
      </pc:docMkLst>
      <pc:sldChg chg="addSp delSp modSp mod">
        <pc:chgData name="Igor Aybin" userId="f416f99a-5658-4bc4-ae4f-be6c9e8b8798" providerId="ADAL" clId="{B5FF63C3-C6B9-4134-A34B-768198430529}" dt="2026-03-02T18:47:21.423" v="9224" actId="20577"/>
        <pc:sldMkLst>
          <pc:docMk/>
          <pc:sldMk cId="4032476198" sldId="256"/>
        </pc:sldMkLst>
        <pc:spChg chg="mod">
          <ac:chgData name="Igor Aybin" userId="f416f99a-5658-4bc4-ae4f-be6c9e8b8798" providerId="ADAL" clId="{B5FF63C3-C6B9-4134-A34B-768198430529}" dt="2026-03-02T18:47:21.423" v="9224" actId="20577"/>
          <ac:spMkLst>
            <pc:docMk/>
            <pc:sldMk cId="4032476198" sldId="256"/>
            <ac:spMk id="13" creationId="{C221F751-3C5B-4561-AD14-8637C5B66736}"/>
          </ac:spMkLst>
        </pc:spChg>
      </pc:sldChg>
      <pc:sldChg chg="modSp del mod ord">
        <pc:chgData name="Igor Aybin" userId="f416f99a-5658-4bc4-ae4f-be6c9e8b8798" providerId="ADAL" clId="{B5FF63C3-C6B9-4134-A34B-768198430529}" dt="2026-03-02T18:58:12.841" v="9904" actId="47"/>
        <pc:sldMkLst>
          <pc:docMk/>
          <pc:sldMk cId="1100588271" sldId="261"/>
        </pc:sldMkLst>
      </pc:sldChg>
      <pc:sldChg chg="add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2495620732" sldId="265"/>
        </pc:sldMkLst>
      </pc:sldChg>
      <pc:sldChg chg="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1882436787" sldId="272"/>
        </pc:sldMkLst>
      </pc:sldChg>
      <pc:sldChg chg="addSp modSp add mod modNotesTx">
        <pc:chgData name="Igor Aybin" userId="f416f99a-5658-4bc4-ae4f-be6c9e8b8798" providerId="ADAL" clId="{B5FF63C3-C6B9-4134-A34B-768198430529}" dt="2026-03-03T17:34:15.010" v="16118" actId="313"/>
        <pc:sldMkLst>
          <pc:docMk/>
          <pc:sldMk cId="471541651" sldId="280"/>
        </pc:sldMkLst>
        <pc:spChg chg="mod">
          <ac:chgData name="Igor Aybin" userId="f416f99a-5658-4bc4-ae4f-be6c9e8b8798" providerId="ADAL" clId="{B5FF63C3-C6B9-4134-A34B-768198430529}" dt="2026-03-02T20:21:53.437" v="13808" actId="20577"/>
          <ac:spMkLst>
            <pc:docMk/>
            <pc:sldMk cId="471541651" sldId="280"/>
            <ac:spMk id="2" creationId="{00000000-0000-0000-0000-000000000000}"/>
          </ac:spMkLst>
        </pc:spChg>
        <pc:spChg chg="mod">
          <ac:chgData name="Igor Aybin" userId="f416f99a-5658-4bc4-ae4f-be6c9e8b8798" providerId="ADAL" clId="{B5FF63C3-C6B9-4134-A34B-768198430529}" dt="2026-03-02T20:15:07.023" v="13045" actId="20577"/>
          <ac:spMkLst>
            <pc:docMk/>
            <pc:sldMk cId="471541651" sldId="280"/>
            <ac:spMk id="20" creationId="{E112E0AE-E00F-4707-803C-3E54FE678412}"/>
          </ac:spMkLst>
        </pc:spChg>
        <pc:spChg chg="mod">
          <ac:chgData name="Igor Aybin" userId="f416f99a-5658-4bc4-ae4f-be6c9e8b8798" providerId="ADAL" clId="{B5FF63C3-C6B9-4134-A34B-768198430529}" dt="2026-03-03T16:22:45.516" v="15985" actId="20577"/>
          <ac:spMkLst>
            <pc:docMk/>
            <pc:sldMk cId="471541651" sldId="280"/>
            <ac:spMk id="21" creationId="{CF63AF16-BD42-4A9D-B154-76608FB2C35B}"/>
          </ac:spMkLst>
        </pc:spChg>
        <pc:spChg chg="mod">
          <ac:chgData name="Igor Aybin" userId="f416f99a-5658-4bc4-ae4f-be6c9e8b8798" providerId="ADAL" clId="{B5FF63C3-C6B9-4134-A34B-768198430529}" dt="2026-03-02T20:16:19.599" v="13189" actId="20577"/>
          <ac:spMkLst>
            <pc:docMk/>
            <pc:sldMk cId="471541651" sldId="280"/>
            <ac:spMk id="23" creationId="{D1B963A3-2F6B-432B-BB4A-1D61D1E026E7}"/>
          </ac:spMkLst>
        </pc:spChg>
        <pc:spChg chg="mod">
          <ac:chgData name="Igor Aybin" userId="f416f99a-5658-4bc4-ae4f-be6c9e8b8798" providerId="ADAL" clId="{B5FF63C3-C6B9-4134-A34B-768198430529}" dt="2026-03-02T20:17:19.342" v="13288" actId="20577"/>
          <ac:spMkLst>
            <pc:docMk/>
            <pc:sldMk cId="471541651" sldId="280"/>
            <ac:spMk id="24" creationId="{3EEFB404-22DD-449D-9896-139296C16866}"/>
          </ac:spMkLst>
        </pc:spChg>
        <pc:spChg chg="mod">
          <ac:chgData name="Igor Aybin" userId="f416f99a-5658-4bc4-ae4f-be6c9e8b8798" providerId="ADAL" clId="{B5FF63C3-C6B9-4134-A34B-768198430529}" dt="2026-03-02T20:14:47.102" v="13015" actId="120"/>
          <ac:spMkLst>
            <pc:docMk/>
            <pc:sldMk cId="471541651" sldId="280"/>
            <ac:spMk id="26" creationId="{2A4921F3-4F80-47DD-B33D-D11EEB24391E}"/>
          </ac:spMkLst>
        </pc:spChg>
        <pc:spChg chg="mod">
          <ac:chgData name="Igor Aybin" userId="f416f99a-5658-4bc4-ae4f-be6c9e8b8798" providerId="ADAL" clId="{B5FF63C3-C6B9-4134-A34B-768198430529}" dt="2026-03-03T17:30:38.499" v="16017" actId="20577"/>
          <ac:spMkLst>
            <pc:docMk/>
            <pc:sldMk cId="471541651" sldId="280"/>
            <ac:spMk id="27" creationId="{42B6E8AD-4DF7-4C30-BD1D-30E5A6FFD003}"/>
          </ac:spMkLst>
        </pc:spChg>
        <pc:spChg chg="mod">
          <ac:chgData name="Igor Aybin" userId="f416f99a-5658-4bc4-ae4f-be6c9e8b8798" providerId="ADAL" clId="{B5FF63C3-C6B9-4134-A34B-768198430529}" dt="2026-03-02T20:19:28.652" v="13572" actId="20577"/>
          <ac:spMkLst>
            <pc:docMk/>
            <pc:sldMk cId="471541651" sldId="280"/>
            <ac:spMk id="29" creationId="{AEEB8FD3-07FD-42F0-BDB9-99251EFA126D}"/>
          </ac:spMkLst>
        </pc:spChg>
        <pc:spChg chg="mod">
          <ac:chgData name="Igor Aybin" userId="f416f99a-5658-4bc4-ae4f-be6c9e8b8798" providerId="ADAL" clId="{B5FF63C3-C6B9-4134-A34B-768198430529}" dt="2026-03-03T17:34:15.010" v="16118" actId="313"/>
          <ac:spMkLst>
            <pc:docMk/>
            <pc:sldMk cId="471541651" sldId="280"/>
            <ac:spMk id="30" creationId="{5AD60D78-4A90-44E4-AF63-B3BE2918653E}"/>
          </ac:spMkLst>
        </pc:spChg>
        <pc:spChg chg="mod">
          <ac:chgData name="Igor Aybin" userId="f416f99a-5658-4bc4-ae4f-be6c9e8b8798" providerId="ADAL" clId="{B5FF63C3-C6B9-4134-A34B-768198430529}" dt="2026-03-02T20:17:31.498" v="13314" actId="20577"/>
          <ac:spMkLst>
            <pc:docMk/>
            <pc:sldMk cId="471541651" sldId="280"/>
            <ac:spMk id="32" creationId="{F0E33301-2CB3-46D9-8622-BACADC56B015}"/>
          </ac:spMkLst>
        </pc:spChg>
        <pc:spChg chg="mod">
          <ac:chgData name="Igor Aybin" userId="f416f99a-5658-4bc4-ae4f-be6c9e8b8798" providerId="ADAL" clId="{B5FF63C3-C6B9-4134-A34B-768198430529}" dt="2026-03-02T20:19:20.304" v="13569" actId="20577"/>
          <ac:spMkLst>
            <pc:docMk/>
            <pc:sldMk cId="471541651" sldId="280"/>
            <ac:spMk id="33" creationId="{64F1C868-9C6F-487D-AD57-C4CC05BC2145}"/>
          </ac:spMkLst>
        </pc:spChg>
        <pc:spChg chg="add mod">
          <ac:chgData name="Igor Aybin" userId="f416f99a-5658-4bc4-ae4f-be6c9e8b8798" providerId="ADAL" clId="{B5FF63C3-C6B9-4134-A34B-768198430529}" dt="2026-03-02T20:08:37.099" v="12363" actId="1076"/>
          <ac:spMkLst>
            <pc:docMk/>
            <pc:sldMk cId="471541651" sldId="280"/>
            <ac:spMk id="39" creationId="{D78BF872-EFFD-6E88-F726-90674B5800B9}"/>
          </ac:spMkLst>
        </pc:spChg>
        <pc:grpChg chg="mod">
          <ac:chgData name="Igor Aybin" userId="f416f99a-5658-4bc4-ae4f-be6c9e8b8798" providerId="ADAL" clId="{B5FF63C3-C6B9-4134-A34B-768198430529}" dt="2026-03-03T00:03:00.459" v="15175" actId="1076"/>
          <ac:grpSpMkLst>
            <pc:docMk/>
            <pc:sldMk cId="471541651" sldId="280"/>
            <ac:grpSpMk id="19" creationId="{E033FA98-CA3F-42A9-81DD-21700F94F3AF}"/>
          </ac:grpSpMkLst>
        </pc:grpChg>
        <pc:grpChg chg="mod">
          <ac:chgData name="Igor Aybin" userId="f416f99a-5658-4bc4-ae4f-be6c9e8b8798" providerId="ADAL" clId="{B5FF63C3-C6B9-4134-A34B-768198430529}" dt="2026-03-03T00:03:04.769" v="15176" actId="1076"/>
          <ac:grpSpMkLst>
            <pc:docMk/>
            <pc:sldMk cId="471541651" sldId="280"/>
            <ac:grpSpMk id="22" creationId="{CC9D034A-A243-4055-8B2D-ABEBE8CFE1D3}"/>
          </ac:grpSpMkLst>
        </pc:grpChg>
        <pc:grpChg chg="mod">
          <ac:chgData name="Igor Aybin" userId="f416f99a-5658-4bc4-ae4f-be6c9e8b8798" providerId="ADAL" clId="{B5FF63C3-C6B9-4134-A34B-768198430529}" dt="2026-03-03T17:30:25.873" v="15990" actId="14100"/>
          <ac:grpSpMkLst>
            <pc:docMk/>
            <pc:sldMk cId="471541651" sldId="280"/>
            <ac:grpSpMk id="25" creationId="{6512FB35-F9B5-45AD-8A88-746CF12985AC}"/>
          </ac:grpSpMkLst>
        </pc:grpChg>
        <pc:grpChg chg="mod">
          <ac:chgData name="Igor Aybin" userId="f416f99a-5658-4bc4-ae4f-be6c9e8b8798" providerId="ADAL" clId="{B5FF63C3-C6B9-4134-A34B-768198430529}" dt="2026-03-03T00:02:57.863" v="15174" actId="1076"/>
          <ac:grpSpMkLst>
            <pc:docMk/>
            <pc:sldMk cId="471541651" sldId="280"/>
            <ac:grpSpMk id="28" creationId="{2E365ED8-3D0A-4ED4-AEC6-17938ACE5521}"/>
          </ac:grpSpMkLst>
        </pc:grpChg>
        <pc:grpChg chg="mod">
          <ac:chgData name="Igor Aybin" userId="f416f99a-5658-4bc4-ae4f-be6c9e8b8798" providerId="ADAL" clId="{B5FF63C3-C6B9-4134-A34B-768198430529}" dt="2026-03-03T00:03:06.884" v="15177" actId="1076"/>
          <ac:grpSpMkLst>
            <pc:docMk/>
            <pc:sldMk cId="471541651" sldId="280"/>
            <ac:grpSpMk id="31" creationId="{81E22B68-D951-4AF7-824F-C72716B1819B}"/>
          </ac:grpSpMkLst>
        </pc:grpChg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3064899406" sldId="287"/>
        </pc:sldMkLst>
        <pc:spChg chg="mod">
          <ac:chgData name="Igor Aybin" userId="f416f99a-5658-4bc4-ae4f-be6c9e8b8798" providerId="ADAL" clId="{B5FF63C3-C6B9-4134-A34B-768198430529}" dt="2026-03-02T13:10:12.751" v="8685" actId="20577"/>
          <ac:spMkLst>
            <pc:docMk/>
            <pc:sldMk cId="3064899406" sldId="287"/>
            <ac:spMk id="2" creationId="{00000000-0000-0000-0000-000000000000}"/>
          </ac:spMkLst>
        </pc:spChg>
        <pc:spChg chg="add del mod">
          <ac:chgData name="Igor Aybin" userId="f416f99a-5658-4bc4-ae4f-be6c9e8b8798" providerId="ADAL" clId="{B5FF63C3-C6B9-4134-A34B-768198430529}" dt="2026-03-02T13:14:50.709" v="8746" actId="478"/>
          <ac:spMkLst>
            <pc:docMk/>
            <pc:sldMk cId="3064899406" sldId="287"/>
            <ac:spMk id="3" creationId="{4C059DCB-F574-6024-CE10-0B7DE3FF6888}"/>
          </ac:spMkLst>
        </pc:spChg>
        <pc:spChg chg="add del mod">
          <ac:chgData name="Igor Aybin" userId="f416f99a-5658-4bc4-ae4f-be6c9e8b8798" providerId="ADAL" clId="{B5FF63C3-C6B9-4134-A34B-768198430529}" dt="2026-03-02T13:15:15.659" v="8755" actId="478"/>
          <ac:spMkLst>
            <pc:docMk/>
            <pc:sldMk cId="3064899406" sldId="287"/>
            <ac:spMk id="4" creationId="{74273260-9866-DF01-13CC-C80A6FB9B78D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" creationId="{F2001AF3-E2EC-8B7F-999F-984BFF9194C7}"/>
          </ac:spMkLst>
        </pc:spChg>
        <pc:spChg chg="add del mod">
          <ac:chgData name="Igor Aybin" userId="f416f99a-5658-4bc4-ae4f-be6c9e8b8798" providerId="ADAL" clId="{B5FF63C3-C6B9-4134-A34B-768198430529}" dt="2026-03-02T13:14:51.518" v="8747" actId="478"/>
          <ac:spMkLst>
            <pc:docMk/>
            <pc:sldMk cId="3064899406" sldId="287"/>
            <ac:spMk id="6" creationId="{262C6ABA-C618-CE35-83A9-9AF5BC28BB5E}"/>
          </ac:spMkLst>
        </pc:spChg>
        <pc:spChg chg="mod">
          <ac:chgData name="Igor Aybin" userId="f416f99a-5658-4bc4-ae4f-be6c9e8b8798" providerId="ADAL" clId="{B5FF63C3-C6B9-4134-A34B-768198430529}" dt="2026-03-02T13:21:22.986" v="8949" actId="20577"/>
          <ac:spMkLst>
            <pc:docMk/>
            <pc:sldMk cId="3064899406" sldId="287"/>
            <ac:spMk id="8" creationId="{06BF6913-A014-4CF9-A4D5-611A52E249BC}"/>
          </ac:spMkLst>
        </pc:spChg>
        <pc:spChg chg="mod">
          <ac:chgData name="Igor Aybin" userId="f416f99a-5658-4bc4-ae4f-be6c9e8b8798" providerId="ADAL" clId="{B5FF63C3-C6B9-4134-A34B-768198430529}" dt="2026-03-02T13:19:53.433" v="8798" actId="20577"/>
          <ac:spMkLst>
            <pc:docMk/>
            <pc:sldMk cId="3064899406" sldId="287"/>
            <ac:spMk id="9" creationId="{10584DE0-8376-46F4-A1D0-EC6A51AC75BD}"/>
          </ac:spMkLst>
        </pc:spChg>
        <pc:spChg chg="mod">
          <ac:chgData name="Igor Aybin" userId="f416f99a-5658-4bc4-ae4f-be6c9e8b8798" providerId="ADAL" clId="{B5FF63C3-C6B9-4134-A34B-768198430529}" dt="2026-03-02T13:20:47.774" v="8919" actId="313"/>
          <ac:spMkLst>
            <pc:docMk/>
            <pc:sldMk cId="3064899406" sldId="287"/>
            <ac:spMk id="11" creationId="{3E1C58A6-D621-439B-B9AC-CC35E3062BAF}"/>
          </ac:spMkLst>
        </pc:spChg>
        <pc:spChg chg="mod">
          <ac:chgData name="Igor Aybin" userId="f416f99a-5658-4bc4-ae4f-be6c9e8b8798" providerId="ADAL" clId="{B5FF63C3-C6B9-4134-A34B-768198430529}" dt="2026-03-02T13:20:02.954" v="8813" actId="20577"/>
          <ac:spMkLst>
            <pc:docMk/>
            <pc:sldMk cId="3064899406" sldId="287"/>
            <ac:spMk id="12" creationId="{D3D5BE04-D02B-4849-9369-89D1C7704953}"/>
          </ac:spMkLst>
        </pc:spChg>
        <pc:spChg chg="mod">
          <ac:chgData name="Igor Aybin" userId="f416f99a-5658-4bc4-ae4f-be6c9e8b8798" providerId="ADAL" clId="{B5FF63C3-C6B9-4134-A34B-768198430529}" dt="2026-03-02T13:24:03.506" v="9164" actId="20577"/>
          <ac:spMkLst>
            <pc:docMk/>
            <pc:sldMk cId="3064899406" sldId="287"/>
            <ac:spMk id="14" creationId="{1B16B42B-CDA2-4407-A06F-64E999AF96A7}"/>
          </ac:spMkLst>
        </pc:spChg>
        <pc:spChg chg="mod">
          <ac:chgData name="Igor Aybin" userId="f416f99a-5658-4bc4-ae4f-be6c9e8b8798" providerId="ADAL" clId="{B5FF63C3-C6B9-4134-A34B-768198430529}" dt="2026-03-02T13:23:51.573" v="9137" actId="20577"/>
          <ac:spMkLst>
            <pc:docMk/>
            <pc:sldMk cId="3064899406" sldId="287"/>
            <ac:spMk id="15" creationId="{80712B46-40BD-4C6C-8117-3ABC939B02BE}"/>
          </ac:spMkLst>
        </pc:spChg>
        <pc:spChg chg="mod">
          <ac:chgData name="Igor Aybin" userId="f416f99a-5658-4bc4-ae4f-be6c9e8b8798" providerId="ADAL" clId="{B5FF63C3-C6B9-4134-A34B-768198430529}" dt="2026-03-02T13:22:27.211" v="9027" actId="20577"/>
          <ac:spMkLst>
            <pc:docMk/>
            <pc:sldMk cId="3064899406" sldId="287"/>
            <ac:spMk id="17" creationId="{22D229A8-5ABF-4926-9F38-0F6C7C32AB30}"/>
          </ac:spMkLst>
        </pc:spChg>
        <pc:spChg chg="mod">
          <ac:chgData name="Igor Aybin" userId="f416f99a-5658-4bc4-ae4f-be6c9e8b8798" providerId="ADAL" clId="{B5FF63C3-C6B9-4134-A34B-768198430529}" dt="2026-03-02T13:21:57.179" v="8969" actId="20577"/>
          <ac:spMkLst>
            <pc:docMk/>
            <pc:sldMk cId="3064899406" sldId="287"/>
            <ac:spMk id="18" creationId="{2311D454-061B-4EC8-BC91-1CAA4BF8EFBC}"/>
          </ac:spMkLst>
        </pc:spChg>
        <pc:spChg chg="mod">
          <ac:chgData name="Igor Aybin" userId="f416f99a-5658-4bc4-ae4f-be6c9e8b8798" providerId="ADAL" clId="{B5FF63C3-C6B9-4134-A34B-768198430529}" dt="2026-03-02T13:23:16.126" v="9131" actId="20577"/>
          <ac:spMkLst>
            <pc:docMk/>
            <pc:sldMk cId="3064899406" sldId="287"/>
            <ac:spMk id="20" creationId="{40E3232F-917C-4D9B-AC72-C6134A4493A8}"/>
          </ac:spMkLst>
        </pc:spChg>
        <pc:spChg chg="mod">
          <ac:chgData name="Igor Aybin" userId="f416f99a-5658-4bc4-ae4f-be6c9e8b8798" providerId="ADAL" clId="{B5FF63C3-C6B9-4134-A34B-768198430529}" dt="2026-03-02T13:22:48.421" v="9037" actId="20577"/>
          <ac:spMkLst>
            <pc:docMk/>
            <pc:sldMk cId="3064899406" sldId="287"/>
            <ac:spMk id="21" creationId="{AA1B92CD-91E1-481A-A0B1-63ED7925694E}"/>
          </ac:spMkLst>
        </pc:spChg>
        <pc:spChg chg="mod">
          <ac:chgData name="Igor Aybin" userId="f416f99a-5658-4bc4-ae4f-be6c9e8b8798" providerId="ADAL" clId="{B5FF63C3-C6B9-4134-A34B-768198430529}" dt="2026-03-02T13:24:48.740" v="9199" actId="20577"/>
          <ac:spMkLst>
            <pc:docMk/>
            <pc:sldMk cId="3064899406" sldId="287"/>
            <ac:spMk id="23" creationId="{911C030A-F833-4CDF-91B7-AF4D509CFD59}"/>
          </ac:spMkLst>
        </pc:spChg>
        <pc:spChg chg="mod">
          <ac:chgData name="Igor Aybin" userId="f416f99a-5658-4bc4-ae4f-be6c9e8b8798" providerId="ADAL" clId="{B5FF63C3-C6B9-4134-A34B-768198430529}" dt="2026-03-02T13:24:36.370" v="9171" actId="20577"/>
          <ac:spMkLst>
            <pc:docMk/>
            <pc:sldMk cId="3064899406" sldId="287"/>
            <ac:spMk id="24" creationId="{9D7F7728-6B04-494B-9DAF-ABE1D31F3732}"/>
          </ac:spMkLst>
        </pc:spChg>
        <pc:spChg chg="del">
          <ac:chgData name="Igor Aybin" userId="f416f99a-5658-4bc4-ae4f-be6c9e8b8798" providerId="ADAL" clId="{B5FF63C3-C6B9-4134-A34B-768198430529}" dt="2026-03-02T13:12:38.496" v="8694" actId="478"/>
          <ac:spMkLst>
            <pc:docMk/>
            <pc:sldMk cId="3064899406" sldId="287"/>
            <ac:spMk id="43" creationId="{95E032CB-F7FC-4F55-AC05-4C5DFDFF18D5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44" creationId="{6FBC23F3-0E67-578C-DBA2-8565218CD530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45" creationId="{955A663A-269D-A453-3806-92D9662029FC}"/>
          </ac:spMkLst>
        </pc:spChg>
        <pc:spChg chg="add del mod">
          <ac:chgData name="Igor Aybin" userId="f416f99a-5658-4bc4-ae4f-be6c9e8b8798" providerId="ADAL" clId="{B5FF63C3-C6B9-4134-A34B-768198430529}" dt="2026-03-02T13:15:14.212" v="8753" actId="478"/>
          <ac:spMkLst>
            <pc:docMk/>
            <pc:sldMk cId="3064899406" sldId="287"/>
            <ac:spMk id="46" creationId="{1A99B854-5F37-737C-6E5A-0DB42D1D7555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47" creationId="{71F36C0F-0F43-97BD-3C09-E092AD7CDF5B}"/>
          </ac:spMkLst>
        </pc:spChg>
        <pc:spChg chg="add del mod">
          <ac:chgData name="Igor Aybin" userId="f416f99a-5658-4bc4-ae4f-be6c9e8b8798" providerId="ADAL" clId="{B5FF63C3-C6B9-4134-A34B-768198430529}" dt="2026-03-02T13:15:15.166" v="8754" actId="478"/>
          <ac:spMkLst>
            <pc:docMk/>
            <pc:sldMk cId="3064899406" sldId="287"/>
            <ac:spMk id="48" creationId="{B767FB25-AA97-A73A-AF3C-35731976B1FD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49" creationId="{FB556A54-3E62-5AF3-FFBF-971DEEDCB233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0" creationId="{7D73C10C-CB9A-8067-5909-39117EECA1C9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1" creationId="{37DC9AF8-11E3-2BB2-9A06-1803BF30C546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2" creationId="{EAB45356-D934-B5E6-25BD-11208F2DE7E8}"/>
          </ac:spMkLst>
        </pc:spChg>
        <pc:spChg chg="add mod">
          <ac:chgData name="Igor Aybin" userId="f416f99a-5658-4bc4-ae4f-be6c9e8b8798" providerId="ADAL" clId="{B5FF63C3-C6B9-4134-A34B-768198430529}" dt="2026-03-02T13:17:07.483" v="8771" actId="1076"/>
          <ac:spMkLst>
            <pc:docMk/>
            <pc:sldMk cId="3064899406" sldId="287"/>
            <ac:spMk id="53" creationId="{927E95B6-919C-8F2C-C657-B99FD7E42F00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4" creationId="{C7A2065A-6915-0673-37A9-752400AE1D27}"/>
          </ac:spMkLst>
        </pc:spChg>
        <pc:spChg chg="add mod">
          <ac:chgData name="Igor Aybin" userId="f416f99a-5658-4bc4-ae4f-be6c9e8b8798" providerId="ADAL" clId="{B5FF63C3-C6B9-4134-A34B-768198430529}" dt="2026-03-02T13:17:30.684" v="8775" actId="1076"/>
          <ac:spMkLst>
            <pc:docMk/>
            <pc:sldMk cId="3064899406" sldId="287"/>
            <ac:spMk id="55" creationId="{B5E27C9B-4B75-5CEC-2823-B04FBEC4DB2B}"/>
          </ac:spMkLst>
        </pc:spChg>
        <pc:spChg chg="add mod">
          <ac:chgData name="Igor Aybin" userId="f416f99a-5658-4bc4-ae4f-be6c9e8b8798" providerId="ADAL" clId="{B5FF63C3-C6B9-4134-A34B-768198430529}" dt="2026-03-02T13:18:14.950" v="8777" actId="1076"/>
          <ac:spMkLst>
            <pc:docMk/>
            <pc:sldMk cId="3064899406" sldId="287"/>
            <ac:spMk id="56" creationId="{3739D7F7-DFE3-4EBD-AA6D-C459AF0127E4}"/>
          </ac:spMkLst>
        </pc:spChg>
        <pc:spChg chg="add mod">
          <ac:chgData name="Igor Aybin" userId="f416f99a-5658-4bc4-ae4f-be6c9e8b8798" providerId="ADAL" clId="{B5FF63C3-C6B9-4134-A34B-768198430529}" dt="2026-03-02T13:18:26.275" v="8779" actId="1076"/>
          <ac:spMkLst>
            <pc:docMk/>
            <pc:sldMk cId="3064899406" sldId="287"/>
            <ac:spMk id="57" creationId="{E6D86645-C783-AAEE-C4A8-0A71064F3A86}"/>
          </ac:spMkLst>
        </pc:spChg>
        <pc:spChg chg="add mod">
          <ac:chgData name="Igor Aybin" userId="f416f99a-5658-4bc4-ae4f-be6c9e8b8798" providerId="ADAL" clId="{B5FF63C3-C6B9-4134-A34B-768198430529}" dt="2026-03-02T13:19:24.747" v="8788" actId="1076"/>
          <ac:spMkLst>
            <pc:docMk/>
            <pc:sldMk cId="3064899406" sldId="287"/>
            <ac:spMk id="58" creationId="{94C62FDF-C578-16E6-8FB3-0E3DAD2360DB}"/>
          </ac:spMkLst>
        </pc:spChg>
        <pc:spChg chg="add mod">
          <ac:chgData name="Igor Aybin" userId="f416f99a-5658-4bc4-ae4f-be6c9e8b8798" providerId="ADAL" clId="{B5FF63C3-C6B9-4134-A34B-768198430529}" dt="2026-03-02T13:19:29.592" v="8790" actId="1076"/>
          <ac:spMkLst>
            <pc:docMk/>
            <pc:sldMk cId="3064899406" sldId="287"/>
            <ac:spMk id="59" creationId="{D10C9F3A-346C-6AAA-2A3B-B34835E5083B}"/>
          </ac:spMkLst>
        </pc:spChg>
        <pc:grpChg chg="mod">
          <ac:chgData name="Igor Aybin" userId="f416f99a-5658-4bc4-ae4f-be6c9e8b8798" providerId="ADAL" clId="{B5FF63C3-C6B9-4134-A34B-768198430529}" dt="2026-03-02T13:21:41.547" v="8952" actId="1076"/>
          <ac:grpSpMkLst>
            <pc:docMk/>
            <pc:sldMk cId="3064899406" sldId="287"/>
            <ac:grpSpMk id="7" creationId="{AA6446BC-F668-4EC4-8F0E-7D013504FA1F}"/>
          </ac:grpSpMkLst>
        </pc:grpChg>
        <pc:grpChg chg="mod">
          <ac:chgData name="Igor Aybin" userId="f416f99a-5658-4bc4-ae4f-be6c9e8b8798" providerId="ADAL" clId="{B5FF63C3-C6B9-4134-A34B-768198430529}" dt="2026-03-02T13:21:38.269" v="8951" actId="1076"/>
          <ac:grpSpMkLst>
            <pc:docMk/>
            <pc:sldMk cId="3064899406" sldId="287"/>
            <ac:grpSpMk id="10" creationId="{B53E8670-086A-4F93-9342-C9014242B8FE}"/>
          </ac:grpSpMkLst>
        </pc:grpChg>
        <pc:grpChg chg="mod">
          <ac:chgData name="Igor Aybin" userId="f416f99a-5658-4bc4-ae4f-be6c9e8b8798" providerId="ADAL" clId="{B5FF63C3-C6B9-4134-A34B-768198430529}" dt="2026-03-02T13:18:58.587" v="8784" actId="1076"/>
          <ac:grpSpMkLst>
            <pc:docMk/>
            <pc:sldMk cId="3064899406" sldId="287"/>
            <ac:grpSpMk id="13" creationId="{05B57BA0-6B3C-45A2-9A25-0DE8F657D17E}"/>
          </ac:grpSpMkLst>
        </pc:grpChg>
        <pc:grpChg chg="mod">
          <ac:chgData name="Igor Aybin" userId="f416f99a-5658-4bc4-ae4f-be6c9e8b8798" providerId="ADAL" clId="{B5FF63C3-C6B9-4134-A34B-768198430529}" dt="2026-03-02T13:22:33.527" v="9028" actId="1076"/>
          <ac:grpSpMkLst>
            <pc:docMk/>
            <pc:sldMk cId="3064899406" sldId="287"/>
            <ac:grpSpMk id="16" creationId="{7AE433BB-E8D4-4C8B-9DF8-A6E4FCAD723D}"/>
          </ac:grpSpMkLst>
        </pc:grpChg>
        <pc:grpChg chg="mod">
          <ac:chgData name="Igor Aybin" userId="f416f99a-5658-4bc4-ae4f-be6c9e8b8798" providerId="ADAL" clId="{B5FF63C3-C6B9-4134-A34B-768198430529}" dt="2026-03-02T13:18:53.709" v="8783" actId="1076"/>
          <ac:grpSpMkLst>
            <pc:docMk/>
            <pc:sldMk cId="3064899406" sldId="287"/>
            <ac:grpSpMk id="19" creationId="{76D6CA5B-FE88-4637-83AA-CA2E341437FB}"/>
          </ac:grpSpMkLst>
        </pc:grpChg>
        <pc:grpChg chg="del">
          <ac:chgData name="Igor Aybin" userId="f416f99a-5658-4bc4-ae4f-be6c9e8b8798" providerId="ADAL" clId="{B5FF63C3-C6B9-4134-A34B-768198430529}" dt="2026-03-02T13:12:37.457" v="8693" actId="478"/>
          <ac:grpSpMkLst>
            <pc:docMk/>
            <pc:sldMk cId="3064899406" sldId="287"/>
            <ac:grpSpMk id="33" creationId="{6009DFDA-BBEF-4285-97C5-0B255450F49A}"/>
          </ac:grpSpMkLst>
        </pc:grpChg>
      </pc:sldChg>
      <pc:sldChg chg="addSp delSp modSp add mod ord setBg modNotesTx">
        <pc:chgData name="Igor Aybin" userId="f416f99a-5658-4bc4-ae4f-be6c9e8b8798" providerId="ADAL" clId="{B5FF63C3-C6B9-4134-A34B-768198430529}" dt="2026-03-03T16:05:51.832" v="15798" actId="20577"/>
        <pc:sldMkLst>
          <pc:docMk/>
          <pc:sldMk cId="3081682515" sldId="304"/>
        </pc:sldMkLst>
        <pc:spChg chg="del mod">
          <ac:chgData name="Igor Aybin" userId="f416f99a-5658-4bc4-ae4f-be6c9e8b8798" providerId="ADAL" clId="{B5FF63C3-C6B9-4134-A34B-768198430529}" dt="2026-03-02T19:02:06.508" v="9982" actId="478"/>
          <ac:spMkLst>
            <pc:docMk/>
            <pc:sldMk cId="3081682515" sldId="304"/>
            <ac:spMk id="4" creationId="{DED66CD2-87D5-4F0F-BB70-CA349A1A25F8}"/>
          </ac:spMkLst>
        </pc:spChg>
        <pc:spChg chg="mod">
          <ac:chgData name="Igor Aybin" userId="f416f99a-5658-4bc4-ae4f-be6c9e8b8798" providerId="ADAL" clId="{B5FF63C3-C6B9-4134-A34B-768198430529}" dt="2026-03-02T19:08:16.752" v="10352" actId="255"/>
          <ac:spMkLst>
            <pc:docMk/>
            <pc:sldMk cId="3081682515" sldId="304"/>
            <ac:spMk id="5" creationId="{8B0463D2-56FB-5054-12BD-9DBE7AF7417F}"/>
          </ac:spMkLst>
        </pc:spChg>
        <pc:spChg chg="mod">
          <ac:chgData name="Igor Aybin" userId="f416f99a-5658-4bc4-ae4f-be6c9e8b8798" providerId="ADAL" clId="{B5FF63C3-C6B9-4134-A34B-768198430529}" dt="2026-03-02T19:08:20.359" v="10353" actId="255"/>
          <ac:spMkLst>
            <pc:docMk/>
            <pc:sldMk cId="3081682515" sldId="304"/>
            <ac:spMk id="6" creationId="{9BF98918-D67D-16CA-E40B-B89800F3AE44}"/>
          </ac:spMkLst>
        </pc:spChg>
        <pc:spChg chg="mod">
          <ac:chgData name="Igor Aybin" userId="f416f99a-5658-4bc4-ae4f-be6c9e8b8798" providerId="ADAL" clId="{B5FF63C3-C6B9-4134-A34B-768198430529}" dt="2026-03-02T19:08:32.460" v="10357" actId="255"/>
          <ac:spMkLst>
            <pc:docMk/>
            <pc:sldMk cId="3081682515" sldId="304"/>
            <ac:spMk id="11" creationId="{CCA478D3-0DC9-C7A2-227E-E7E09F1F2F4F}"/>
          </ac:spMkLst>
        </pc:spChg>
        <pc:spChg chg="mod">
          <ac:chgData name="Igor Aybin" userId="f416f99a-5658-4bc4-ae4f-be6c9e8b8798" providerId="ADAL" clId="{B5FF63C3-C6B9-4134-A34B-768198430529}" dt="2026-03-02T19:08:37.712" v="10358" actId="255"/>
          <ac:spMkLst>
            <pc:docMk/>
            <pc:sldMk cId="3081682515" sldId="304"/>
            <ac:spMk id="12" creationId="{08DB5120-317F-429B-3D3E-CEEADDB586EE}"/>
          </ac:spMkLst>
        </pc:spChg>
        <pc:spChg chg="mod">
          <ac:chgData name="Igor Aybin" userId="f416f99a-5658-4bc4-ae4f-be6c9e8b8798" providerId="ADAL" clId="{B5FF63C3-C6B9-4134-A34B-768198430529}" dt="2026-03-02T19:09:31.890" v="10376" actId="20577"/>
          <ac:spMkLst>
            <pc:docMk/>
            <pc:sldMk cId="3081682515" sldId="304"/>
            <ac:spMk id="40" creationId="{8DB02FE7-3C83-9A8F-DD7B-5E9025523E7F}"/>
          </ac:spMkLst>
        </pc:spChg>
        <pc:spChg chg="mod">
          <ac:chgData name="Igor Aybin" userId="f416f99a-5658-4bc4-ae4f-be6c9e8b8798" providerId="ADAL" clId="{B5FF63C3-C6B9-4134-A34B-768198430529}" dt="2026-03-02T19:09:10.084" v="10370" actId="255"/>
          <ac:spMkLst>
            <pc:docMk/>
            <pc:sldMk cId="3081682515" sldId="304"/>
            <ac:spMk id="41" creationId="{7455ADE0-2B11-82FF-943C-15F95BA98F63}"/>
          </ac:spMkLst>
        </pc:spChg>
        <pc:spChg chg="mod">
          <ac:chgData name="Igor Aybin" userId="f416f99a-5658-4bc4-ae4f-be6c9e8b8798" providerId="ADAL" clId="{B5FF63C3-C6B9-4134-A34B-768198430529}" dt="2026-03-02T19:09:34.593" v="10378" actId="20577"/>
          <ac:spMkLst>
            <pc:docMk/>
            <pc:sldMk cId="3081682515" sldId="304"/>
            <ac:spMk id="43" creationId="{675ADEDC-EAB6-DB69-F472-EEC0F72BE9E4}"/>
          </ac:spMkLst>
        </pc:spChg>
        <pc:spChg chg="mod">
          <ac:chgData name="Igor Aybin" userId="f416f99a-5658-4bc4-ae4f-be6c9e8b8798" providerId="ADAL" clId="{B5FF63C3-C6B9-4134-A34B-768198430529}" dt="2026-03-02T19:09:17.569" v="10372" actId="255"/>
          <ac:spMkLst>
            <pc:docMk/>
            <pc:sldMk cId="3081682515" sldId="304"/>
            <ac:spMk id="44" creationId="{C0EE2BB9-A315-7C36-2338-6E1EA39B3973}"/>
          </ac:spMkLst>
        </pc:spChg>
        <pc:grpChg chg="add mod">
          <ac:chgData name="Igor Aybin" userId="f416f99a-5658-4bc4-ae4f-be6c9e8b8798" providerId="ADAL" clId="{B5FF63C3-C6B9-4134-A34B-768198430529}" dt="2026-03-02T19:08:48.251" v="10362" actId="1076"/>
          <ac:grpSpMkLst>
            <pc:docMk/>
            <pc:sldMk cId="3081682515" sldId="304"/>
            <ac:grpSpMk id="2" creationId="{424C5849-8F56-8DE1-5019-60DE9CDF6246}"/>
          </ac:grpSpMkLst>
        </pc:grpChg>
        <pc:grpChg chg="add mod">
          <ac:chgData name="Igor Aybin" userId="f416f99a-5658-4bc4-ae4f-be6c9e8b8798" providerId="ADAL" clId="{B5FF63C3-C6B9-4134-A34B-768198430529}" dt="2026-03-02T19:08:53.401" v="10364" actId="1076"/>
          <ac:grpSpMkLst>
            <pc:docMk/>
            <pc:sldMk cId="3081682515" sldId="304"/>
            <ac:grpSpMk id="7" creationId="{A23FD6D5-FC15-94C6-64BB-FE258AE73805}"/>
          </ac:grpSpMkLst>
        </pc:grpChg>
        <pc:grpChg chg="add mod">
          <ac:chgData name="Igor Aybin" userId="f416f99a-5658-4bc4-ae4f-be6c9e8b8798" providerId="ADAL" clId="{B5FF63C3-C6B9-4134-A34B-768198430529}" dt="2026-03-02T19:09:29.794" v="10374" actId="1076"/>
          <ac:grpSpMkLst>
            <pc:docMk/>
            <pc:sldMk cId="3081682515" sldId="304"/>
            <ac:grpSpMk id="16" creationId="{7C33C1D4-DC5A-66DE-8B4A-591347B3DFF2}"/>
          </ac:grpSpMkLst>
        </pc:grpChg>
        <pc:grpChg chg="add mod">
          <ac:chgData name="Igor Aybin" userId="f416f99a-5658-4bc4-ae4f-be6c9e8b8798" providerId="ADAL" clId="{B5FF63C3-C6B9-4134-A34B-768198430529}" dt="2026-03-02T19:09:26.339" v="10373" actId="1076"/>
          <ac:grpSpMkLst>
            <pc:docMk/>
            <pc:sldMk cId="3081682515" sldId="304"/>
            <ac:grpSpMk id="42" creationId="{15B09635-31A6-D73B-ED35-ED16B166D934}"/>
          </ac:grpSpMkLst>
        </pc:grpChg>
      </pc:sldChg>
      <pc:sldChg chg="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1113065463" sldId="310"/>
        </pc:sldMkLst>
        <pc:spChg chg="mod">
          <ac:chgData name="Igor Aybin" userId="f416f99a-5658-4bc4-ae4f-be6c9e8b8798" providerId="ADAL" clId="{B5FF63C3-C6B9-4134-A34B-768198430529}" dt="2026-03-02T20:07:03.036" v="12340" actId="20577"/>
          <ac:spMkLst>
            <pc:docMk/>
            <pc:sldMk cId="1113065463" sldId="310"/>
            <ac:spMk id="4" creationId="{1D4609DC-9C4C-F141-7CFD-ED6B464D122F}"/>
          </ac:spMkLst>
        </pc:spChg>
      </pc:sldChg>
      <pc:sldChg chg="addSp delSp modSp add mod ord modNotesTx">
        <pc:chgData name="Igor Aybin" userId="f416f99a-5658-4bc4-ae4f-be6c9e8b8798" providerId="ADAL" clId="{B5FF63C3-C6B9-4134-A34B-768198430529}" dt="2026-03-03T16:20:53.815" v="15964" actId="20577"/>
        <pc:sldMkLst>
          <pc:docMk/>
          <pc:sldMk cId="1365536595" sldId="311"/>
        </pc:sldMkLst>
        <pc:spChg chg="mod">
          <ac:chgData name="Igor Aybin" userId="f416f99a-5658-4bc4-ae4f-be6c9e8b8798" providerId="ADAL" clId="{B5FF63C3-C6B9-4134-A34B-768198430529}" dt="2026-03-02T19:59:11.180" v="11063" actId="20577"/>
          <ac:spMkLst>
            <pc:docMk/>
            <pc:sldMk cId="1365536595" sldId="311"/>
            <ac:spMk id="2" creationId="{85338A21-56E5-4A94-0C0F-34E4943A3B41}"/>
          </ac:spMkLst>
        </pc:spChg>
        <pc:spChg chg="mod">
          <ac:chgData name="Igor Aybin" userId="f416f99a-5658-4bc4-ae4f-be6c9e8b8798" providerId="ADAL" clId="{B5FF63C3-C6B9-4134-A34B-768198430529}" dt="2026-03-02T19:11:28.459" v="10478" actId="20577"/>
          <ac:spMkLst>
            <pc:docMk/>
            <pc:sldMk cId="1365536595" sldId="311"/>
            <ac:spMk id="23" creationId="{5786126B-6A1F-D1D3-7D03-4861FFD8F76B}"/>
          </ac:spMkLst>
        </pc:spChg>
        <pc:spChg chg="mod">
          <ac:chgData name="Igor Aybin" userId="f416f99a-5658-4bc4-ae4f-be6c9e8b8798" providerId="ADAL" clId="{B5FF63C3-C6B9-4134-A34B-768198430529}" dt="2026-03-03T16:17:20.201" v="15935" actId="33524"/>
          <ac:spMkLst>
            <pc:docMk/>
            <pc:sldMk cId="1365536595" sldId="311"/>
            <ac:spMk id="24" creationId="{0A854957-528F-6726-9932-FC7E6EF99C0A}"/>
          </ac:spMkLst>
        </pc:spChg>
        <pc:spChg chg="mod">
          <ac:chgData name="Igor Aybin" userId="f416f99a-5658-4bc4-ae4f-be6c9e8b8798" providerId="ADAL" clId="{B5FF63C3-C6B9-4134-A34B-768198430529}" dt="2026-03-03T00:07:54.432" v="15197" actId="20577"/>
          <ac:spMkLst>
            <pc:docMk/>
            <pc:sldMk cId="1365536595" sldId="311"/>
            <ac:spMk id="26" creationId="{380269EB-260F-766C-9BE0-68C553A7C4AB}"/>
          </ac:spMkLst>
        </pc:spChg>
        <pc:spChg chg="mod">
          <ac:chgData name="Igor Aybin" userId="f416f99a-5658-4bc4-ae4f-be6c9e8b8798" providerId="ADAL" clId="{B5FF63C3-C6B9-4134-A34B-768198430529}" dt="2026-03-03T00:10:05.610" v="15587" actId="20577"/>
          <ac:spMkLst>
            <pc:docMk/>
            <pc:sldMk cId="1365536595" sldId="311"/>
            <ac:spMk id="27" creationId="{988281F4-9A95-3E39-AE76-DB7EDDF6D582}"/>
          </ac:spMkLst>
        </pc:spChg>
        <pc:spChg chg="mod">
          <ac:chgData name="Igor Aybin" userId="f416f99a-5658-4bc4-ae4f-be6c9e8b8798" providerId="ADAL" clId="{B5FF63C3-C6B9-4134-A34B-768198430529}" dt="2026-03-02T18:59:12.096" v="9933" actId="20577"/>
          <ac:spMkLst>
            <pc:docMk/>
            <pc:sldMk cId="1365536595" sldId="311"/>
            <ac:spMk id="29" creationId="{9A3E9634-A51E-FD77-64D7-F3E542D345CC}"/>
          </ac:spMkLst>
        </pc:spChg>
        <pc:spChg chg="mod">
          <ac:chgData name="Igor Aybin" userId="f416f99a-5658-4bc4-ae4f-be6c9e8b8798" providerId="ADAL" clId="{B5FF63C3-C6B9-4134-A34B-768198430529}" dt="2026-03-03T00:19:51.254" v="15792" actId="20577"/>
          <ac:spMkLst>
            <pc:docMk/>
            <pc:sldMk cId="1365536595" sldId="311"/>
            <ac:spMk id="30" creationId="{71343F8D-68F5-A1DA-AA20-F01319CD9991}"/>
          </ac:spMkLst>
        </pc:spChg>
        <pc:spChg chg="mod">
          <ac:chgData name="Igor Aybin" userId="f416f99a-5658-4bc4-ae4f-be6c9e8b8798" providerId="ADAL" clId="{B5FF63C3-C6B9-4134-A34B-768198430529}" dt="2026-03-02T19:48:55.333" v="10589" actId="20577"/>
          <ac:spMkLst>
            <pc:docMk/>
            <pc:sldMk cId="1365536595" sldId="311"/>
            <ac:spMk id="32" creationId="{992D6967-4703-BC9F-B3DC-F2ED0D90299A}"/>
          </ac:spMkLst>
        </pc:spChg>
        <pc:spChg chg="mod">
          <ac:chgData name="Igor Aybin" userId="f416f99a-5658-4bc4-ae4f-be6c9e8b8798" providerId="ADAL" clId="{B5FF63C3-C6B9-4134-A34B-768198430529}" dt="2026-03-03T16:16:09.762" v="15921" actId="313"/>
          <ac:spMkLst>
            <pc:docMk/>
            <pc:sldMk cId="1365536595" sldId="311"/>
            <ac:spMk id="33" creationId="{7BAEB36B-2B05-AF0B-F120-F69A3D52448F}"/>
          </ac:spMkLst>
        </pc:spChg>
        <pc:spChg chg="mod">
          <ac:chgData name="Igor Aybin" userId="f416f99a-5658-4bc4-ae4f-be6c9e8b8798" providerId="ADAL" clId="{B5FF63C3-C6B9-4134-A34B-768198430529}" dt="2026-03-02T19:57:53.160" v="10815" actId="20577"/>
          <ac:spMkLst>
            <pc:docMk/>
            <pc:sldMk cId="1365536595" sldId="311"/>
            <ac:spMk id="35" creationId="{1C5E5B6B-AD8D-3C69-F4C5-07C64377A0B7}"/>
          </ac:spMkLst>
        </pc:spChg>
        <pc:spChg chg="mod">
          <ac:chgData name="Igor Aybin" userId="f416f99a-5658-4bc4-ae4f-be6c9e8b8798" providerId="ADAL" clId="{B5FF63C3-C6B9-4134-A34B-768198430529}" dt="2026-03-03T16:16:29.153" v="15933" actId="20577"/>
          <ac:spMkLst>
            <pc:docMk/>
            <pc:sldMk cId="1365536595" sldId="311"/>
            <ac:spMk id="36" creationId="{D39B49E6-C720-9C4A-D111-740D5220F989}"/>
          </ac:spMkLst>
        </pc:spChg>
        <pc:spChg chg="add mod">
          <ac:chgData name="Igor Aybin" userId="f416f99a-5658-4bc4-ae4f-be6c9e8b8798" providerId="ADAL" clId="{B5FF63C3-C6B9-4134-A34B-768198430529}" dt="2026-03-03T00:18:15.689" v="15758" actId="20577"/>
          <ac:spMkLst>
            <pc:docMk/>
            <pc:sldMk cId="1365536595" sldId="311"/>
            <ac:spMk id="45" creationId="{12914688-64C7-A03A-CFE8-8E4123BFF15D}"/>
          </ac:spMkLst>
        </pc:spChg>
        <pc:spChg chg="add mod">
          <ac:chgData name="Igor Aybin" userId="f416f99a-5658-4bc4-ae4f-be6c9e8b8798" providerId="ADAL" clId="{B5FF63C3-C6B9-4134-A34B-768198430529}" dt="2026-03-03T00:18:03.012" v="15748" actId="1076"/>
          <ac:spMkLst>
            <pc:docMk/>
            <pc:sldMk cId="1365536595" sldId="311"/>
            <ac:spMk id="46" creationId="{72D20765-52E1-90AC-0F75-CBAC6743719E}"/>
          </ac:spMkLst>
        </pc:spChg>
        <pc:spChg chg="add mod">
          <ac:chgData name="Igor Aybin" userId="f416f99a-5658-4bc4-ae4f-be6c9e8b8798" providerId="ADAL" clId="{B5FF63C3-C6B9-4134-A34B-768198430529}" dt="2026-03-03T00:16:23.139" v="15729" actId="20577"/>
          <ac:spMkLst>
            <pc:docMk/>
            <pc:sldMk cId="1365536595" sldId="311"/>
            <ac:spMk id="47" creationId="{12A9C65F-1BBA-A71E-04D3-CBE475EB7C58}"/>
          </ac:spMkLst>
        </pc:spChg>
        <pc:spChg chg="add mod">
          <ac:chgData name="Igor Aybin" userId="f416f99a-5658-4bc4-ae4f-be6c9e8b8798" providerId="ADAL" clId="{B5FF63C3-C6B9-4134-A34B-768198430529}" dt="2026-03-03T00:16:42.843" v="15735" actId="20577"/>
          <ac:spMkLst>
            <pc:docMk/>
            <pc:sldMk cId="1365536595" sldId="311"/>
            <ac:spMk id="48" creationId="{AD788CFC-7C16-A523-0BD0-2BD82926CF6D}"/>
          </ac:spMkLst>
        </pc:spChg>
        <pc:spChg chg="add mod">
          <ac:chgData name="Igor Aybin" userId="f416f99a-5658-4bc4-ae4f-be6c9e8b8798" providerId="ADAL" clId="{B5FF63C3-C6B9-4134-A34B-768198430529}" dt="2026-03-03T16:16:33.936" v="15934" actId="1076"/>
          <ac:spMkLst>
            <pc:docMk/>
            <pc:sldMk cId="1365536595" sldId="311"/>
            <ac:spMk id="49" creationId="{D6B79C8E-E639-C08C-3817-F3A9D7035A8E}"/>
          </ac:spMkLst>
        </pc:spChg>
        <pc:grpChg chg="mod">
          <ac:chgData name="Igor Aybin" userId="f416f99a-5658-4bc4-ae4f-be6c9e8b8798" providerId="ADAL" clId="{B5FF63C3-C6B9-4134-A34B-768198430529}" dt="2026-03-03T00:18:03.012" v="15748" actId="1076"/>
          <ac:grpSpMkLst>
            <pc:docMk/>
            <pc:sldMk cId="1365536595" sldId="311"/>
            <ac:grpSpMk id="22" creationId="{28C2BFC4-1703-30C1-7BBB-5790B404B937}"/>
          </ac:grpSpMkLst>
        </pc:grpChg>
        <pc:grpChg chg="mod">
          <ac:chgData name="Igor Aybin" userId="f416f99a-5658-4bc4-ae4f-be6c9e8b8798" providerId="ADAL" clId="{B5FF63C3-C6B9-4134-A34B-768198430529}" dt="2026-03-03T00:10:12.112" v="15588" actId="14100"/>
          <ac:grpSpMkLst>
            <pc:docMk/>
            <pc:sldMk cId="1365536595" sldId="311"/>
            <ac:grpSpMk id="25" creationId="{0ADDE915-8FAB-9683-8B35-7DAEDF858675}"/>
          </ac:grpSpMkLst>
        </pc:grpChg>
        <pc:grpChg chg="mod">
          <ac:chgData name="Igor Aybin" userId="f416f99a-5658-4bc4-ae4f-be6c9e8b8798" providerId="ADAL" clId="{B5FF63C3-C6B9-4134-A34B-768198430529}" dt="2026-03-03T00:19:58.294" v="15793" actId="14100"/>
          <ac:grpSpMkLst>
            <pc:docMk/>
            <pc:sldMk cId="1365536595" sldId="311"/>
            <ac:grpSpMk id="28" creationId="{74A8C58C-4C0F-792B-17B4-D68D5ABBA443}"/>
          </ac:grpSpMkLst>
        </pc:grpChg>
        <pc:grpChg chg="mod">
          <ac:chgData name="Igor Aybin" userId="f416f99a-5658-4bc4-ae4f-be6c9e8b8798" providerId="ADAL" clId="{B5FF63C3-C6B9-4134-A34B-768198430529}" dt="2026-03-03T00:17:43.389" v="15746" actId="1076"/>
          <ac:grpSpMkLst>
            <pc:docMk/>
            <pc:sldMk cId="1365536595" sldId="311"/>
            <ac:grpSpMk id="31" creationId="{669CB1A0-B4E5-EA7D-4F87-02038BEFFADA}"/>
          </ac:grpSpMkLst>
        </pc:grpChg>
        <pc:grpChg chg="mod">
          <ac:chgData name="Igor Aybin" userId="f416f99a-5658-4bc4-ae4f-be6c9e8b8798" providerId="ADAL" clId="{B5FF63C3-C6B9-4134-A34B-768198430529}" dt="2026-03-03T00:17:31.505" v="15744" actId="1076"/>
          <ac:grpSpMkLst>
            <pc:docMk/>
            <pc:sldMk cId="1365536595" sldId="311"/>
            <ac:grpSpMk id="34" creationId="{298F23F6-DCBB-FF11-F3A6-16EE26DC77D3}"/>
          </ac:grpSpMkLst>
        </pc:grpChg>
        <pc:grpChg chg="add del mod">
          <ac:chgData name="Igor Aybin" userId="f416f99a-5658-4bc4-ae4f-be6c9e8b8798" providerId="ADAL" clId="{B5FF63C3-C6B9-4134-A34B-768198430529}" dt="2026-03-03T16:16:18.907" v="15923" actId="478"/>
          <ac:grpSpMkLst>
            <pc:docMk/>
            <pc:sldMk cId="1365536595" sldId="311"/>
            <ac:grpSpMk id="42" creationId="{3AED49AD-D302-2BC2-2CD9-576067B38AA3}"/>
          </ac:grpSpMkLst>
        </pc:grpChg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1370305323" sldId="312"/>
        </pc:sldMkLst>
      </pc:sldChg>
      <pc:sldChg chg="addSp delSp modSp add del mod ord">
        <pc:chgData name="Igor Aybin" userId="f416f99a-5658-4bc4-ae4f-be6c9e8b8798" providerId="ADAL" clId="{B5FF63C3-C6B9-4134-A34B-768198430529}" dt="2026-03-03T00:04:29.387" v="15178" actId="47"/>
        <pc:sldMkLst>
          <pc:docMk/>
          <pc:sldMk cId="107450864" sldId="320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4069441745" sldId="322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1236780394" sldId="323"/>
        </pc:sldMkLst>
      </pc:sldChg>
      <pc:sldChg chg="addSp delSp modSp add del mod ord">
        <pc:chgData name="Igor Aybin" userId="f416f99a-5658-4bc4-ae4f-be6c9e8b8798" providerId="ADAL" clId="{B5FF63C3-C6B9-4134-A34B-768198430529}" dt="2026-03-03T00:04:29.387" v="15178" actId="47"/>
        <pc:sldMkLst>
          <pc:docMk/>
          <pc:sldMk cId="2433864092" sldId="326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2671869533" sldId="327"/>
        </pc:sldMkLst>
      </pc:sldChg>
      <pc:sldChg chg="addSp delSp modSp add del mod modNotesTx">
        <pc:chgData name="Igor Aybin" userId="f416f99a-5658-4bc4-ae4f-be6c9e8b8798" providerId="ADAL" clId="{B5FF63C3-C6B9-4134-A34B-768198430529}" dt="2026-03-03T00:04:29.387" v="15178" actId="47"/>
        <pc:sldMkLst>
          <pc:docMk/>
          <pc:sldMk cId="712173829" sldId="328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2866746668" sldId="330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584649948" sldId="331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3654539903" sldId="332"/>
        </pc:sldMkLst>
      </pc:sldChg>
      <pc:sldChg chg="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3211446386" sldId="333"/>
        </pc:sldMkLst>
      </pc:sldChg>
      <pc:sldChg chg="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662513510" sldId="335"/>
        </pc:sldMkLst>
      </pc:sldChg>
      <pc:sldChg chg="addSp delSp modSp add del mod modNotesTx">
        <pc:chgData name="Igor Aybin" userId="f416f99a-5658-4bc4-ae4f-be6c9e8b8798" providerId="ADAL" clId="{B5FF63C3-C6B9-4134-A34B-768198430529}" dt="2026-03-03T00:04:29.387" v="15178" actId="47"/>
        <pc:sldMkLst>
          <pc:docMk/>
          <pc:sldMk cId="616818200" sldId="336"/>
        </pc:sldMkLst>
      </pc:sldChg>
      <pc:sldChg chg="modSp add del mod ord">
        <pc:chgData name="Igor Aybin" userId="f416f99a-5658-4bc4-ae4f-be6c9e8b8798" providerId="ADAL" clId="{B5FF63C3-C6B9-4134-A34B-768198430529}" dt="2026-03-03T00:04:29.387" v="15178" actId="47"/>
        <pc:sldMkLst>
          <pc:docMk/>
          <pc:sldMk cId="2282124441" sldId="337"/>
        </pc:sldMkLst>
      </pc:sldChg>
      <pc:sldChg chg="add del">
        <pc:chgData name="Igor Aybin" userId="f416f99a-5658-4bc4-ae4f-be6c9e8b8798" providerId="ADAL" clId="{B5FF63C3-C6B9-4134-A34B-768198430529}" dt="2026-03-03T00:04:29.387" v="15178" actId="47"/>
        <pc:sldMkLst>
          <pc:docMk/>
          <pc:sldMk cId="2805851934" sldId="340"/>
        </pc:sldMkLst>
      </pc:sldChg>
      <pc:sldChg chg="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986038904" sldId="341"/>
        </pc:sldMkLst>
      </pc:sldChg>
      <pc:sldChg chg="addSp 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3432760746" sldId="344"/>
        </pc:sldMkLst>
      </pc:sldChg>
      <pc:sldChg chg="delSp modSp add del mod">
        <pc:chgData name="Igor Aybin" userId="f416f99a-5658-4bc4-ae4f-be6c9e8b8798" providerId="ADAL" clId="{B5FF63C3-C6B9-4134-A34B-768198430529}" dt="2026-03-03T00:04:29.387" v="15178" actId="47"/>
        <pc:sldMkLst>
          <pc:docMk/>
          <pc:sldMk cId="3689576028" sldId="345"/>
        </pc:sldMkLst>
      </pc:sldChg>
      <pc:sldChg chg="modSp add del mod">
        <pc:chgData name="Igor Aybin" userId="f416f99a-5658-4bc4-ae4f-be6c9e8b8798" providerId="ADAL" clId="{B5FF63C3-C6B9-4134-A34B-768198430529}" dt="2026-03-02T18:58:09.098" v="9903" actId="47"/>
        <pc:sldMkLst>
          <pc:docMk/>
          <pc:sldMk cId="1758130698" sldId="346"/>
        </pc:sldMkLst>
        <pc:spChg chg="mod">
          <ac:chgData name="Igor Aybin" userId="f416f99a-5658-4bc4-ae4f-be6c9e8b8798" providerId="ADAL" clId="{B5FF63C3-C6B9-4134-A34B-768198430529}" dt="2026-03-02T18:56:25.138" v="9895" actId="255"/>
          <ac:spMkLst>
            <pc:docMk/>
            <pc:sldMk cId="1758130698" sldId="346"/>
            <ac:spMk id="11" creationId="{507F2288-8721-4FAB-B620-A698E8E94CB8}"/>
          </ac:spMkLst>
        </pc:spChg>
        <pc:spChg chg="mod">
          <ac:chgData name="Igor Aybin" userId="f416f99a-5658-4bc4-ae4f-be6c9e8b8798" providerId="ADAL" clId="{B5FF63C3-C6B9-4134-A34B-768198430529}" dt="2026-03-02T18:56:30.331" v="9899" actId="20577"/>
          <ac:spMkLst>
            <pc:docMk/>
            <pc:sldMk cId="1758130698" sldId="346"/>
            <ac:spMk id="12" creationId="{A5CF9862-13E8-47A6-9D99-922435BB2BF3}"/>
          </ac:spMkLst>
        </pc:spChg>
      </pc:sldChg>
      <pc:sldChg chg="addSp modSp new mod modNotesTx">
        <pc:chgData name="Igor Aybin" userId="f416f99a-5658-4bc4-ae4f-be6c9e8b8798" providerId="ADAL" clId="{B5FF63C3-C6B9-4134-A34B-768198430529}" dt="2026-03-03T16:07:41.344" v="15799" actId="6549"/>
        <pc:sldMkLst>
          <pc:docMk/>
          <pc:sldMk cId="612526281" sldId="347"/>
        </pc:sldMkLst>
        <pc:spChg chg="add mod">
          <ac:chgData name="Igor Aybin" userId="f416f99a-5658-4bc4-ae4f-be6c9e8b8798" providerId="ADAL" clId="{B5FF63C3-C6B9-4134-A34B-768198430529}" dt="2026-03-02T18:57:57.184" v="9901"/>
          <ac:spMkLst>
            <pc:docMk/>
            <pc:sldMk cId="612526281" sldId="347"/>
            <ac:spMk id="2" creationId="{5AC04631-7D60-3F51-1E8C-AB68EEAE8941}"/>
          </ac:spMkLst>
        </pc:spChg>
        <pc:spChg chg="mod">
          <ac:chgData name="Igor Aybin" userId="f416f99a-5658-4bc4-ae4f-be6c9e8b8798" providerId="ADAL" clId="{B5FF63C3-C6B9-4134-A34B-768198430529}" dt="2026-03-02T18:58:03.665" v="9902"/>
          <ac:spMkLst>
            <pc:docMk/>
            <pc:sldMk cId="612526281" sldId="347"/>
            <ac:spMk id="4" creationId="{6F72EB0F-E161-A781-291D-ACD52EB3BF65}"/>
          </ac:spMkLst>
        </pc:spChg>
        <pc:spChg chg="mod">
          <ac:chgData name="Igor Aybin" userId="f416f99a-5658-4bc4-ae4f-be6c9e8b8798" providerId="ADAL" clId="{B5FF63C3-C6B9-4134-A34B-768198430529}" dt="2026-03-03T16:07:41.344" v="15799" actId="6549"/>
          <ac:spMkLst>
            <pc:docMk/>
            <pc:sldMk cId="612526281" sldId="347"/>
            <ac:spMk id="5" creationId="{0F849B55-7E49-98C5-3765-6126C61EE0CF}"/>
          </ac:spMkLst>
        </pc:spChg>
        <pc:spChg chg="add mod">
          <ac:chgData name="Igor Aybin" userId="f416f99a-5658-4bc4-ae4f-be6c9e8b8798" providerId="ADAL" clId="{B5FF63C3-C6B9-4134-A34B-768198430529}" dt="2026-03-02T18:58:03.665" v="9902"/>
          <ac:spMkLst>
            <pc:docMk/>
            <pc:sldMk cId="612526281" sldId="347"/>
            <ac:spMk id="6" creationId="{D4C74D8C-43D3-99F4-C1A8-1404FB08D09D}"/>
          </ac:spMkLst>
        </pc:spChg>
        <pc:grpChg chg="add mod">
          <ac:chgData name="Igor Aybin" userId="f416f99a-5658-4bc4-ae4f-be6c9e8b8798" providerId="ADAL" clId="{B5FF63C3-C6B9-4134-A34B-768198430529}" dt="2026-03-02T18:58:03.665" v="9902"/>
          <ac:grpSpMkLst>
            <pc:docMk/>
            <pc:sldMk cId="612526281" sldId="347"/>
            <ac:grpSpMk id="3" creationId="{3750DE72-0698-E7BB-5D96-E8C5034BCE0D}"/>
          </ac:grpSpMkLst>
        </pc:grpChg>
      </pc:sldChg>
      <pc:sldChg chg="delSp modSp add mod">
        <pc:chgData name="Igor Aybin" userId="f416f99a-5658-4bc4-ae4f-be6c9e8b8798" providerId="ADAL" clId="{B5FF63C3-C6B9-4134-A34B-768198430529}" dt="2026-03-02T20:32:15.595" v="14044" actId="20577"/>
        <pc:sldMkLst>
          <pc:docMk/>
          <pc:sldMk cId="1631823747" sldId="348"/>
        </pc:sldMkLst>
        <pc:spChg chg="mod">
          <ac:chgData name="Igor Aybin" userId="f416f99a-5658-4bc4-ae4f-be6c9e8b8798" providerId="ADAL" clId="{B5FF63C3-C6B9-4134-A34B-768198430529}" dt="2026-03-02T20:31:35.174" v="13986" actId="20577"/>
          <ac:spMkLst>
            <pc:docMk/>
            <pc:sldMk cId="1631823747" sldId="348"/>
            <ac:spMk id="4" creationId="{5804E135-B929-6386-733A-03D52B853B05}"/>
          </ac:spMkLst>
        </pc:spChg>
        <pc:spChg chg="mod">
          <ac:chgData name="Igor Aybin" userId="f416f99a-5658-4bc4-ae4f-be6c9e8b8798" providerId="ADAL" clId="{B5FF63C3-C6B9-4134-A34B-768198430529}" dt="2026-03-02T20:32:15.595" v="14044" actId="20577"/>
          <ac:spMkLst>
            <pc:docMk/>
            <pc:sldMk cId="1631823747" sldId="348"/>
            <ac:spMk id="57" creationId="{664F1629-DA4F-6EE7-D10A-DD579867CFF6}"/>
          </ac:spMkLst>
        </pc:spChg>
        <pc:grpChg chg="del">
          <ac:chgData name="Igor Aybin" userId="f416f99a-5658-4bc4-ae4f-be6c9e8b8798" providerId="ADAL" clId="{B5FF63C3-C6B9-4134-A34B-768198430529}" dt="2026-03-02T20:31:39.565" v="13987" actId="478"/>
          <ac:grpSpMkLst>
            <pc:docMk/>
            <pc:sldMk cId="1631823747" sldId="348"/>
            <ac:grpSpMk id="59" creationId="{8BDE6644-F9F8-F607-B545-D95759C3FD10}"/>
          </ac:grpSpMkLst>
        </pc:grpChg>
      </pc:sldChg>
      <pc:sldChg chg="addSp delSp modSp add mod">
        <pc:chgData name="Igor Aybin" userId="f416f99a-5658-4bc4-ae4f-be6c9e8b8798" providerId="ADAL" clId="{B5FF63C3-C6B9-4134-A34B-768198430529}" dt="2026-03-02T20:35:18.825" v="14174" actId="1076"/>
        <pc:sldMkLst>
          <pc:docMk/>
          <pc:sldMk cId="2026655814" sldId="349"/>
        </pc:sldMkLst>
        <pc:spChg chg="mod">
          <ac:chgData name="Igor Aybin" userId="f416f99a-5658-4bc4-ae4f-be6c9e8b8798" providerId="ADAL" clId="{B5FF63C3-C6B9-4134-A34B-768198430529}" dt="2026-03-02T20:33:02.753" v="14076" actId="20577"/>
          <ac:spMkLst>
            <pc:docMk/>
            <pc:sldMk cId="2026655814" sldId="349"/>
            <ac:spMk id="4" creationId="{399DED01-4958-95EF-4749-BE0ECE4034F3}"/>
          </ac:spMkLst>
        </pc:spChg>
        <pc:spChg chg="add del mod">
          <ac:chgData name="Igor Aybin" userId="f416f99a-5658-4bc4-ae4f-be6c9e8b8798" providerId="ADAL" clId="{B5FF63C3-C6B9-4134-A34B-768198430529}" dt="2026-03-02T20:34:32.252" v="14155" actId="478"/>
          <ac:spMkLst>
            <pc:docMk/>
            <pc:sldMk cId="2026655814" sldId="349"/>
            <ac:spMk id="5" creationId="{BB84237E-A795-8FE0-738E-F069AB8CC2FB}"/>
          </ac:spMkLst>
        </pc:spChg>
        <pc:spChg chg="add mod">
          <ac:chgData name="Igor Aybin" userId="f416f99a-5658-4bc4-ae4f-be6c9e8b8798" providerId="ADAL" clId="{B5FF63C3-C6B9-4134-A34B-768198430529}" dt="2026-03-02T20:35:18.825" v="14174" actId="1076"/>
          <ac:spMkLst>
            <pc:docMk/>
            <pc:sldMk cId="2026655814" sldId="349"/>
            <ac:spMk id="6" creationId="{61DB3B79-E284-7453-B623-99E65164EE81}"/>
          </ac:spMkLst>
        </pc:spChg>
        <pc:spChg chg="del mod">
          <ac:chgData name="Igor Aybin" userId="f416f99a-5658-4bc4-ae4f-be6c9e8b8798" providerId="ADAL" clId="{B5FF63C3-C6B9-4134-A34B-768198430529}" dt="2026-03-02T20:34:09.246" v="14148" actId="21"/>
          <ac:spMkLst>
            <pc:docMk/>
            <pc:sldMk cId="2026655814" sldId="349"/>
            <ac:spMk id="57" creationId="{BB84237E-A795-8FE0-738E-F069AB8CC2FB}"/>
          </ac:spMkLst>
        </pc:spChg>
      </pc:sldChg>
      <pc:sldChg chg="delSp modSp add mod">
        <pc:chgData name="Igor Aybin" userId="f416f99a-5658-4bc4-ae4f-be6c9e8b8798" providerId="ADAL" clId="{B5FF63C3-C6B9-4134-A34B-768198430529}" dt="2026-03-02T23:51:05.082" v="14907" actId="20577"/>
        <pc:sldMkLst>
          <pc:docMk/>
          <pc:sldMk cId="4290418602" sldId="350"/>
        </pc:sldMkLst>
        <pc:spChg chg="mod">
          <ac:chgData name="Igor Aybin" userId="f416f99a-5658-4bc4-ae4f-be6c9e8b8798" providerId="ADAL" clId="{B5FF63C3-C6B9-4134-A34B-768198430529}" dt="2026-03-02T20:37:02.171" v="14226" actId="14100"/>
          <ac:spMkLst>
            <pc:docMk/>
            <pc:sldMk cId="4290418602" sldId="350"/>
            <ac:spMk id="35" creationId="{981B0246-C014-3FBA-9DD1-3DAC43D2443B}"/>
          </ac:spMkLst>
        </pc:spChg>
        <pc:spChg chg="del mod">
          <ac:chgData name="Igor Aybin" userId="f416f99a-5658-4bc4-ae4f-be6c9e8b8798" providerId="ADAL" clId="{B5FF63C3-C6B9-4134-A34B-768198430529}" dt="2026-03-02T20:36:57.214" v="14225" actId="478"/>
          <ac:spMkLst>
            <pc:docMk/>
            <pc:sldMk cId="4290418602" sldId="350"/>
            <ac:spMk id="36" creationId="{B2DC03DD-75A3-8B9C-BE84-7F33790D2DE6}"/>
          </ac:spMkLst>
        </pc:spChg>
        <pc:spChg chg="mod">
          <ac:chgData name="Igor Aybin" userId="f416f99a-5658-4bc4-ae4f-be6c9e8b8798" providerId="ADAL" clId="{B5FF63C3-C6B9-4134-A34B-768198430529}" dt="2026-03-02T23:47:34.464" v="14649" actId="1076"/>
          <ac:spMkLst>
            <pc:docMk/>
            <pc:sldMk cId="4290418602" sldId="350"/>
            <ac:spMk id="39" creationId="{D7777B6C-4BB8-7463-2A80-89618EDB0D1B}"/>
          </ac:spMkLst>
        </pc:spChg>
        <pc:spChg chg="mod">
          <ac:chgData name="Igor Aybin" userId="f416f99a-5658-4bc4-ae4f-be6c9e8b8798" providerId="ADAL" clId="{B5FF63C3-C6B9-4134-A34B-768198430529}" dt="2026-03-02T23:47:34.464" v="14649" actId="1076"/>
          <ac:spMkLst>
            <pc:docMk/>
            <pc:sldMk cId="4290418602" sldId="350"/>
            <ac:spMk id="40" creationId="{06E40DE9-3AA1-5EDE-134F-C9BF7EE23D3A}"/>
          </ac:spMkLst>
        </pc:spChg>
        <pc:spChg chg="mod">
          <ac:chgData name="Igor Aybin" userId="f416f99a-5658-4bc4-ae4f-be6c9e8b8798" providerId="ADAL" clId="{B5FF63C3-C6B9-4134-A34B-768198430529}" dt="2026-03-02T23:50:08.845" v="14751" actId="20577"/>
          <ac:spMkLst>
            <pc:docMk/>
            <pc:sldMk cId="4290418602" sldId="350"/>
            <ac:spMk id="43" creationId="{4BE55C39-5AC8-041C-C6CB-959C009C07A2}"/>
          </ac:spMkLst>
        </pc:spChg>
        <pc:spChg chg="mod">
          <ac:chgData name="Igor Aybin" userId="f416f99a-5658-4bc4-ae4f-be6c9e8b8798" providerId="ADAL" clId="{B5FF63C3-C6B9-4134-A34B-768198430529}" dt="2026-03-02T23:47:22.587" v="14638" actId="20577"/>
          <ac:spMkLst>
            <pc:docMk/>
            <pc:sldMk cId="4290418602" sldId="350"/>
            <ac:spMk id="44" creationId="{BC77533A-9D74-41BC-64A4-C703B1BD8B7A}"/>
          </ac:spMkLst>
        </pc:spChg>
        <pc:spChg chg="mod">
          <ac:chgData name="Igor Aybin" userId="f416f99a-5658-4bc4-ae4f-be6c9e8b8798" providerId="ADAL" clId="{B5FF63C3-C6B9-4134-A34B-768198430529}" dt="2026-03-02T23:51:05.082" v="14907" actId="20577"/>
          <ac:spMkLst>
            <pc:docMk/>
            <pc:sldMk cId="4290418602" sldId="350"/>
            <ac:spMk id="46" creationId="{78FC8642-7D0D-8073-8CE5-7D4B692CF7BA}"/>
          </ac:spMkLst>
        </pc:spChg>
        <pc:spChg chg="mod">
          <ac:chgData name="Igor Aybin" userId="f416f99a-5658-4bc4-ae4f-be6c9e8b8798" providerId="ADAL" clId="{B5FF63C3-C6B9-4134-A34B-768198430529}" dt="2026-03-02T23:47:27.570" v="14648" actId="20577"/>
          <ac:spMkLst>
            <pc:docMk/>
            <pc:sldMk cId="4290418602" sldId="350"/>
            <ac:spMk id="47" creationId="{19D3897C-AB0F-01E2-5AB6-59D54504B936}"/>
          </ac:spMkLst>
        </pc:spChg>
        <pc:spChg chg="mod">
          <ac:chgData name="Igor Aybin" userId="f416f99a-5658-4bc4-ae4f-be6c9e8b8798" providerId="ADAL" clId="{B5FF63C3-C6B9-4134-A34B-768198430529}" dt="2026-03-02T23:49:39.665" v="14700" actId="6549"/>
          <ac:spMkLst>
            <pc:docMk/>
            <pc:sldMk cId="4290418602" sldId="350"/>
            <ac:spMk id="49" creationId="{0DC064D1-2F2F-06F8-9CC3-99071E753814}"/>
          </ac:spMkLst>
        </pc:spChg>
        <pc:spChg chg="mod">
          <ac:chgData name="Igor Aybin" userId="f416f99a-5658-4bc4-ae4f-be6c9e8b8798" providerId="ADAL" clId="{B5FF63C3-C6B9-4134-A34B-768198430529}" dt="2026-03-02T21:41:40.046" v="14635" actId="20577"/>
          <ac:spMkLst>
            <pc:docMk/>
            <pc:sldMk cId="4290418602" sldId="350"/>
            <ac:spMk id="50" creationId="{C7D93EBE-3046-57C8-A6FF-46548C97EFEC}"/>
          </ac:spMkLst>
        </pc:spChg>
        <pc:spChg chg="mod">
          <ac:chgData name="Igor Aybin" userId="f416f99a-5658-4bc4-ae4f-be6c9e8b8798" providerId="ADAL" clId="{B5FF63C3-C6B9-4134-A34B-768198430529}" dt="2026-03-02T23:47:34.464" v="14649" actId="1076"/>
          <ac:spMkLst>
            <pc:docMk/>
            <pc:sldMk cId="4290418602" sldId="350"/>
            <ac:spMk id="52" creationId="{59E17DC5-95C1-8EE1-9607-B1851050EF05}"/>
          </ac:spMkLst>
        </pc:spChg>
        <pc:spChg chg="mod">
          <ac:chgData name="Igor Aybin" userId="f416f99a-5658-4bc4-ae4f-be6c9e8b8798" providerId="ADAL" clId="{B5FF63C3-C6B9-4134-A34B-768198430529}" dt="2026-03-02T23:47:34.464" v="14649" actId="1076"/>
          <ac:spMkLst>
            <pc:docMk/>
            <pc:sldMk cId="4290418602" sldId="350"/>
            <ac:spMk id="53" creationId="{2BE87AC9-5307-5551-20FF-B31DE416DF39}"/>
          </ac:spMkLst>
        </pc:spChg>
        <pc:grpChg chg="mod">
          <ac:chgData name="Igor Aybin" userId="f416f99a-5658-4bc4-ae4f-be6c9e8b8798" providerId="ADAL" clId="{B5FF63C3-C6B9-4134-A34B-768198430529}" dt="2026-03-02T23:47:34.464" v="14649" actId="1076"/>
          <ac:grpSpMkLst>
            <pc:docMk/>
            <pc:sldMk cId="4290418602" sldId="350"/>
            <ac:grpSpMk id="42" creationId="{F7628255-6B52-5A32-7B81-CF0E97291E82}"/>
          </ac:grpSpMkLst>
        </pc:grpChg>
        <pc:grpChg chg="mod">
          <ac:chgData name="Igor Aybin" userId="f416f99a-5658-4bc4-ae4f-be6c9e8b8798" providerId="ADAL" clId="{B5FF63C3-C6B9-4134-A34B-768198430529}" dt="2026-03-02T23:47:34.464" v="14649" actId="1076"/>
          <ac:grpSpMkLst>
            <pc:docMk/>
            <pc:sldMk cId="4290418602" sldId="350"/>
            <ac:grpSpMk id="45" creationId="{22FFF15F-D847-746E-E3B1-1862E60EBB16}"/>
          </ac:grpSpMkLst>
        </pc:grpChg>
      </pc:sldChg>
      <pc:sldChg chg="delSp modSp add mod">
        <pc:chgData name="Igor Aybin" userId="f416f99a-5658-4bc4-ae4f-be6c9e8b8798" providerId="ADAL" clId="{B5FF63C3-C6B9-4134-A34B-768198430529}" dt="2026-03-03T17:34:48.125" v="16129" actId="478"/>
        <pc:sldMkLst>
          <pc:docMk/>
          <pc:sldMk cId="1292620502" sldId="351"/>
        </pc:sldMkLst>
        <pc:spChg chg="mod">
          <ac:chgData name="Igor Aybin" userId="f416f99a-5658-4bc4-ae4f-be6c9e8b8798" providerId="ADAL" clId="{B5FF63C3-C6B9-4134-A34B-768198430529}" dt="2026-03-03T17:34:42.573" v="16127" actId="20577"/>
          <ac:spMkLst>
            <pc:docMk/>
            <pc:sldMk cId="1292620502" sldId="351"/>
            <ac:spMk id="4" creationId="{A88F7473-74E4-1865-0F94-8E6ACF632DC9}"/>
          </ac:spMkLst>
        </pc:spChg>
        <pc:spChg chg="del">
          <ac:chgData name="Igor Aybin" userId="f416f99a-5658-4bc4-ae4f-be6c9e8b8798" providerId="ADAL" clId="{B5FF63C3-C6B9-4134-A34B-768198430529}" dt="2026-03-03T17:34:47.567" v="16128" actId="478"/>
          <ac:spMkLst>
            <pc:docMk/>
            <pc:sldMk cId="1292620502" sldId="351"/>
            <ac:spMk id="6" creationId="{46433366-B965-E41D-3C4C-7D3833312634}"/>
          </ac:spMkLst>
        </pc:spChg>
        <pc:grpChg chg="del">
          <ac:chgData name="Igor Aybin" userId="f416f99a-5658-4bc4-ae4f-be6c9e8b8798" providerId="ADAL" clId="{B5FF63C3-C6B9-4134-A34B-768198430529}" dt="2026-03-03T17:34:48.125" v="16129" actId="478"/>
          <ac:grpSpMkLst>
            <pc:docMk/>
            <pc:sldMk cId="1292620502" sldId="351"/>
            <ac:grpSpMk id="2" creationId="{2B310EF8-1EB3-9DB8-9080-930B9F2A6D1A}"/>
          </ac:grpSpMkLst>
        </pc:grpChg>
      </pc:sldChg>
      <pc:sldMasterChg chg="delSldLayout">
        <pc:chgData name="Igor Aybin" userId="f416f99a-5658-4bc4-ae4f-be6c9e8b8798" providerId="ADAL" clId="{B5FF63C3-C6B9-4134-A34B-768198430529}" dt="2026-03-02T18:58:09.098" v="9903" actId="47"/>
        <pc:sldMasterMkLst>
          <pc:docMk/>
          <pc:sldMasterMk cId="3731046580" sldId="2147483650"/>
        </pc:sldMasterMkLst>
        <pc:sldLayoutChg chg="del">
          <pc:chgData name="Igor Aybin" userId="f416f99a-5658-4bc4-ae4f-be6c9e8b8798" providerId="ADAL" clId="{B5FF63C3-C6B9-4134-A34B-768198430529}" dt="2026-03-02T18:58:09.098" v="9903" actId="47"/>
          <pc:sldLayoutMkLst>
            <pc:docMk/>
            <pc:sldMasterMk cId="3731046580" sldId="2147483650"/>
            <pc:sldLayoutMk cId="164473203" sldId="2147483758"/>
          </pc:sldLayoutMkLst>
        </pc:sldLayoutChg>
      </pc:sldMasterChg>
      <pc:sldMasterChg chg="delSldLayout">
        <pc:chgData name="Igor Aybin" userId="f416f99a-5658-4bc4-ae4f-be6c9e8b8798" providerId="ADAL" clId="{B5FF63C3-C6B9-4134-A34B-768198430529}" dt="2026-02-06T17:33:44.950" v="7610" actId="47"/>
        <pc:sldMasterMkLst>
          <pc:docMk/>
          <pc:sldMasterMk cId="2670174220" sldId="2147483652"/>
        </pc:sldMasterMkLst>
      </pc:sldMasterChg>
      <pc:sldMasterChg chg="delSldLayout">
        <pc:chgData name="Igor Aybin" userId="f416f99a-5658-4bc4-ae4f-be6c9e8b8798" providerId="ADAL" clId="{B5FF63C3-C6B9-4134-A34B-768198430529}" dt="2026-03-03T00:04:29.387" v="15178" actId="47"/>
        <pc:sldMasterMkLst>
          <pc:docMk/>
          <pc:sldMasterMk cId="2375178107" sldId="2147483684"/>
        </pc:sldMasterMkLst>
        <pc:sldLayoutChg chg="del">
          <pc:chgData name="Igor Aybin" userId="f416f99a-5658-4bc4-ae4f-be6c9e8b8798" providerId="ADAL" clId="{B5FF63C3-C6B9-4134-A34B-768198430529}" dt="2026-03-03T00:04:29.387" v="15178" actId="47"/>
          <pc:sldLayoutMkLst>
            <pc:docMk/>
            <pc:sldMasterMk cId="2375178107" sldId="2147483684"/>
            <pc:sldLayoutMk cId="1044681451" sldId="2147483756"/>
          </pc:sldLayoutMkLst>
        </pc:sldLayoutChg>
        <pc:sldLayoutChg chg="del">
          <pc:chgData name="Igor Aybin" userId="f416f99a-5658-4bc4-ae4f-be6c9e8b8798" providerId="ADAL" clId="{B5FF63C3-C6B9-4134-A34B-768198430529}" dt="2026-03-03T00:04:29.387" v="15178" actId="47"/>
          <pc:sldLayoutMkLst>
            <pc:docMk/>
            <pc:sldMasterMk cId="2375178107" sldId="2147483684"/>
            <pc:sldLayoutMk cId="2385481913" sldId="21474837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AF59D-D5CA-4028-B0D0-BEDA5DFFFEF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A0A1A-C6E6-4053-907A-222B5FB2C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3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I, Igor Aybin, am not an attorney, accountant, or licensed real estate agent, and I do not provide legal, tax, accounting, or real estate advice or services. Any information provided by me or my company is a matter of my opinion, is solely based on my experience, is for general information purposes only and should not be relied upon as a substitute for professional advice. You should consult your own qualified legal counsel, tax advisor, and a licensed real estate agent before making any decisions or taking any action.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Talk about the need to have a team:</a:t>
            </a:r>
          </a:p>
          <a:p>
            <a:r>
              <a:rPr lang="en-US" dirty="0"/>
              <a:t>Lawyer – 2 generalists</a:t>
            </a:r>
          </a:p>
          <a:p>
            <a:r>
              <a:rPr lang="en-US" dirty="0"/>
              <a:t>Lawyer – eviction in Philly</a:t>
            </a:r>
          </a:p>
          <a:p>
            <a:r>
              <a:rPr lang="en-US" dirty="0"/>
              <a:t>Lawyer – eviction outside Philly</a:t>
            </a:r>
          </a:p>
          <a:p>
            <a:r>
              <a:rPr lang="en-US" dirty="0"/>
              <a:t>Material Sourcing – have personal relationships with Home Depot (when putting bulk materials on clearance), Windows, Scratch and dent, Contractors who do large renovations when renovating other properties, Lowes account</a:t>
            </a:r>
          </a:p>
          <a:p>
            <a:r>
              <a:rPr lang="en-US" dirty="0"/>
              <a:t>Contractors – Labor</a:t>
            </a:r>
          </a:p>
          <a:p>
            <a:r>
              <a:rPr lang="en-US" dirty="0"/>
              <a:t>Insurance Agent – all around</a:t>
            </a:r>
          </a:p>
          <a:p>
            <a:r>
              <a:rPr lang="en-US" dirty="0"/>
              <a:t>Real Estate Agents – no offense to real estate agents but being a real estate agent has very little correlation to being a real estate investor. Driving a car does not make me a mechanic.</a:t>
            </a:r>
          </a:p>
          <a:p>
            <a:endParaRPr lang="en-US" dirty="0"/>
          </a:p>
          <a:p>
            <a:r>
              <a:rPr lang="en-US" dirty="0"/>
              <a:t>Don’t think that I’m some big-shot company. We’re very lean so that we can keep more of our profits. My garage looks like a mini </a:t>
            </a:r>
            <a:r>
              <a:rPr lang="en-US" dirty="0" err="1"/>
              <a:t>HomeDepot</a:t>
            </a:r>
            <a:r>
              <a:rPr lang="en-US" dirty="0"/>
              <a:t> because when things are on sale, I buy them. Unfortunately, I have to now keep inventory – but that’s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A0A1A-C6E6-4053-907A-222B5FB2C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So I’m here to share my process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Talk about the different learning approaches and how the specifically relate to my story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A0A1A-C6E6-4053-907A-222B5FB2C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Tenants invite guests over</a:t>
            </a:r>
          </a:p>
          <a:p>
            <a:r>
              <a:rPr lang="en-US" dirty="0"/>
              <a:t>Tenants get a dog, even if in the lease you said pets aren’t allowed</a:t>
            </a:r>
          </a:p>
          <a:p>
            <a:r>
              <a:rPr lang="en-US" dirty="0"/>
              <a:t>Tenants invite friends over who have a dog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A0A1A-C6E6-4053-907A-222B5FB2C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we all estimate our projects on a piece of paper. I wanted to go all the way deeper so that I knew everything and then knew how to bend the rules to my needs.</a:t>
            </a:r>
          </a:p>
          <a:p>
            <a:r>
              <a:rPr lang="en-US" dirty="0"/>
              <a:t>My favorite projects are full gut jobs</a:t>
            </a:r>
          </a:p>
          <a:p>
            <a:r>
              <a:rPr lang="en-US" dirty="0"/>
              <a:t>How do you know when to keep vs. when to sell? 5 year rule of true income.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A0A1A-C6E6-4053-907A-222B5FB2C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4249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9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2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4" r:id="rId2"/>
    <p:sldLayoutId id="2147483755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682896"/>
            <a:ext cx="66866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 err="1">
                <a:solidFill>
                  <a:schemeClr val="bg1"/>
                </a:solidFill>
                <a:cs typeface="Arial" pitchFamily="34" charset="0"/>
              </a:rPr>
              <a:t>AlphaFIG</a:t>
            </a:r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RE Education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C5849-8F56-8DE1-5019-60DE9CDF6246}"/>
              </a:ext>
            </a:extLst>
          </p:cNvPr>
          <p:cNvGrpSpPr/>
          <p:nvPr/>
        </p:nvGrpSpPr>
        <p:grpSpPr>
          <a:xfrm>
            <a:off x="1269798" y="1498405"/>
            <a:ext cx="2318981" cy="1726353"/>
            <a:chOff x="877949" y="3646109"/>
            <a:chExt cx="1353701" cy="626732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0463D2-56FB-5054-12BD-9DBE7AF7417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151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I’m NOT a…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F98918-D67D-16CA-E40B-B89800F3AE44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3497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Lawyer</a:t>
              </a:r>
            </a:p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Accountant</a:t>
              </a:r>
            </a:p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Real Estate Agent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23FD6D5-FC15-94C6-64BB-FE258AE73805}"/>
              </a:ext>
            </a:extLst>
          </p:cNvPr>
          <p:cNvGrpSpPr/>
          <p:nvPr/>
        </p:nvGrpSpPr>
        <p:grpSpPr>
          <a:xfrm>
            <a:off x="1122899" y="3633243"/>
            <a:ext cx="3321182" cy="1377640"/>
            <a:chOff x="877949" y="3646109"/>
            <a:chExt cx="1353701" cy="521812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A478D3-0DC9-C7A2-227E-E7E09F1F2F4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151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do NOT provide...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DB5120-317F-429B-3D3E-CEEADDB586E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2448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Legal, tax, accounting or real estate advice or services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33C1D4-DC5A-66DE-8B4A-591347B3DFF2}"/>
              </a:ext>
            </a:extLst>
          </p:cNvPr>
          <p:cNvGrpSpPr/>
          <p:nvPr/>
        </p:nvGrpSpPr>
        <p:grpSpPr>
          <a:xfrm>
            <a:off x="4881664" y="1536297"/>
            <a:ext cx="3868966" cy="1654644"/>
            <a:chOff x="877949" y="3646108"/>
            <a:chExt cx="1353701" cy="626733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B02FE7-3C83-9A8F-DD7B-5E9025523E7F}"/>
                </a:ext>
              </a:extLst>
            </p:cNvPr>
            <p:cNvSpPr txBox="1"/>
            <p:nvPr/>
          </p:nvSpPr>
          <p:spPr>
            <a:xfrm>
              <a:off x="877951" y="3646108"/>
              <a:ext cx="1353699" cy="151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can only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55ADE0-2B11-82FF-943C-15F95BA98F6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3497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Prepare you for those conversations with those professionals who should be on your team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B09635-31A6-D73B-ED35-ED16B166D934}"/>
              </a:ext>
            </a:extLst>
          </p:cNvPr>
          <p:cNvGrpSpPr/>
          <p:nvPr/>
        </p:nvGrpSpPr>
        <p:grpSpPr>
          <a:xfrm>
            <a:off x="5189594" y="3794025"/>
            <a:ext cx="3321187" cy="1100643"/>
            <a:chOff x="877949" y="3646109"/>
            <a:chExt cx="1353701" cy="416893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5ADEDC-EAB6-DB69-F472-EEC0F72BE9E4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151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EE2BB9-A315-7C36-2338-6E1EA39B397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39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Tell  you what I personally do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AC04631-7D60-3F51-1E8C-AB68EEAE8941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50DE72-0698-E7BB-5D96-E8C5034BCE0D}"/>
              </a:ext>
            </a:extLst>
          </p:cNvPr>
          <p:cNvGrpSpPr/>
          <p:nvPr/>
        </p:nvGrpSpPr>
        <p:grpSpPr>
          <a:xfrm>
            <a:off x="1514475" y="1492722"/>
            <a:ext cx="3050125" cy="4880472"/>
            <a:chOff x="1055150" y="2140422"/>
            <a:chExt cx="4612225" cy="4880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72EB0F-E161-A781-291D-ACD52EB3BF65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err="1">
                  <a:solidFill>
                    <a:schemeClr val="bg1"/>
                  </a:solidFill>
                  <a:cs typeface="Arial" pitchFamily="34" charset="0"/>
                </a:rPr>
                <a:t>MyStory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849B55-7E49-98C5-3765-6126C61EE0CF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Started with a partner 10 years ago while working full time for a large IT Consulting Company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 few projects and a few years later I left my full-time job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Realized I needed RE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Opened another partnership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Got frustrated with lack of deep answers so I pursued them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More real estate businesses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Wanted a well-oiled machine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Growth now automatic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Now pursuing my other passion – teaching RE and FLFA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74D8C-43D3-99F4-C1A8-1404FB08D09D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1419-D5A6-D677-7E1D-44186D90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38A21-56E5-4A94-0C0F-34E4943A3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Liability and Tax Considerations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DAA58BA1-E775-86B8-9CA6-31686C9889F6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F70415-C0E2-02B3-BE92-84E119F8B083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92A8B522-882D-DCDB-5BD6-B5AB6A54219E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066D28C3-3CA9-B23E-039C-57EA6BF87EDE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D96389-2C10-A792-6DAA-E27C84A1F705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76F92A80-A409-0B66-598A-8DB515F5AC33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EB19FE-DF8F-4950-10AA-AB81FD5D469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89C6B5-6F02-96E0-50D7-ACD97FC67EA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7A431FB-8D7A-681C-7FC8-3D9913AD3886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5A4D090-EBE4-B1B6-FD90-FA0C04C718D2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A3EB2-A683-7EBA-4D45-46A38D2A9C9E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54E82583-2738-E18B-8478-FB58DA6933C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DA38674-C946-98DD-C700-C029927E2D7C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FFD62C-EE73-7FD3-6071-E5E9B46183F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85311F35-8120-8272-228F-E72D30C72F81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48304B5-C4A3-F692-18F3-0CEE474722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62E71E-6054-FBE8-B51D-8660F6339C1D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8AF133B0-2591-C1B8-3012-088E0A5C90BD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A94ECE4-FEA1-C26E-AF0F-26DF732228EF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C2BFC4-1703-30C1-7BBB-5790B404B937}"/>
              </a:ext>
            </a:extLst>
          </p:cNvPr>
          <p:cNvGrpSpPr/>
          <p:nvPr/>
        </p:nvGrpSpPr>
        <p:grpSpPr>
          <a:xfrm>
            <a:off x="7037710" y="1873426"/>
            <a:ext cx="3852000" cy="904116"/>
            <a:chOff x="395534" y="3737445"/>
            <a:chExt cx="3972999" cy="9041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86126B-6A1F-D1D3-7D03-4861FFD8F76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How organizing an LLC works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854957-528F-6726-9932-FC7E6EF99C0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right level of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right level of legal compliance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Two-pronged approach. This is prong 1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DDE915-8FAB-9683-8B35-7DAEDF858675}"/>
              </a:ext>
            </a:extLst>
          </p:cNvPr>
          <p:cNvGrpSpPr/>
          <p:nvPr/>
        </p:nvGrpSpPr>
        <p:grpSpPr>
          <a:xfrm>
            <a:off x="7536161" y="3492230"/>
            <a:ext cx="3591059" cy="2012111"/>
            <a:chOff x="395534" y="3737445"/>
            <a:chExt cx="3972999" cy="20121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0269EB-260F-766C-9BE0-68C553A7C4A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8281F4-9A95-3E39-AE76-DB7EDDF6D582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Single owner = fairly simple setup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Multiple owners = balancing potential goals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Lowest amount of liability and risk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Flying under the radar (&lt;$1mm and/or &lt;$250k gross revenue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Reduce $ spent on filing tax returns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Reduce $ spent on forming LLCs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Reduce burden due to municipality rules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Reduce admin costs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A8C58C-4C0F-792B-17B4-D68D5ABBA443}"/>
              </a:ext>
            </a:extLst>
          </p:cNvPr>
          <p:cNvGrpSpPr/>
          <p:nvPr/>
        </p:nvGrpSpPr>
        <p:grpSpPr>
          <a:xfrm>
            <a:off x="3431936" y="1497355"/>
            <a:ext cx="1950204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3E9634-A51E-FD77-64D7-F3E542D345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Lability Strategy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343F8D-68F5-A1DA-AA20-F01319CD999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Should I have an LLC?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Where?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9CB1A0-B4E5-EA7D-4F87-02038BEFFADA}"/>
              </a:ext>
            </a:extLst>
          </p:cNvPr>
          <p:cNvGrpSpPr/>
          <p:nvPr/>
        </p:nvGrpSpPr>
        <p:grpSpPr>
          <a:xfrm>
            <a:off x="1106875" y="2930442"/>
            <a:ext cx="4050204" cy="1827445"/>
            <a:chOff x="395534" y="3737445"/>
            <a:chExt cx="3972999" cy="18274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2D6967-4703-BC9F-B3DC-F2ED0D90299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Operating the LLC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AEB36B-2B05-AF0B-F120-F69A3D52448F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Prong 2 - Maintaining liability protection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through correct operation of the LLC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Through correct OA procedures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Insurance is optional (if you don’t have a mortgage) but strongly recommended. It won’t protect you in case the opposing side can prove fraud.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If you’re considering an umbrella insurance, consider Hybrid Umbrella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8F23F6-DCBB-FF11-F3A6-16EE26DC77D3}"/>
              </a:ext>
            </a:extLst>
          </p:cNvPr>
          <p:cNvGrpSpPr/>
          <p:nvPr/>
        </p:nvGrpSpPr>
        <p:grpSpPr>
          <a:xfrm>
            <a:off x="1175677" y="4855779"/>
            <a:ext cx="4188318" cy="1088782"/>
            <a:chOff x="395534" y="3737445"/>
            <a:chExt cx="3972999" cy="10887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5E5B6B-AD8D-3C69-F4C5-07C64377A0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family office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9B49E6-C720-9C4A-D111-740D5220F989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What’s the relationship between these companies and the rest of your life?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Must meet many goals - for example, reducing your tax burden</a:t>
              </a: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2F129F80-EFE8-7C3D-31C9-565B63847250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89855725-DEDE-24AD-0B3A-8F2D1376B786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D909E53E-B289-3048-0D66-4DA4F0EF6BE6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0A286041-9E9F-B9D9-FBF2-BFA9911EF88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9D2B4-0888-075F-41AF-DC5EE4BFE77E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914688-64C7-A03A-CFE8-8E4123BFF15D}"/>
              </a:ext>
            </a:extLst>
          </p:cNvPr>
          <p:cNvSpPr/>
          <p:nvPr/>
        </p:nvSpPr>
        <p:spPr>
          <a:xfrm>
            <a:off x="1886927" y="1531073"/>
            <a:ext cx="134982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Where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D20765-52E1-90AC-0F75-CBAC6743719E}"/>
              </a:ext>
            </a:extLst>
          </p:cNvPr>
          <p:cNvSpPr/>
          <p:nvPr/>
        </p:nvSpPr>
        <p:spPr>
          <a:xfrm>
            <a:off x="9913726" y="1894907"/>
            <a:ext cx="134982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Who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A9C65F-1BBA-A71E-04D3-CBE475EB7C58}"/>
              </a:ext>
            </a:extLst>
          </p:cNvPr>
          <p:cNvSpPr/>
          <p:nvPr/>
        </p:nvSpPr>
        <p:spPr>
          <a:xfrm>
            <a:off x="1667286" y="2672309"/>
            <a:ext cx="134982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How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788CFC-7C16-A523-0BD0-2BD82926CF6D}"/>
              </a:ext>
            </a:extLst>
          </p:cNvPr>
          <p:cNvSpPr/>
          <p:nvPr/>
        </p:nvSpPr>
        <p:spPr>
          <a:xfrm>
            <a:off x="10330640" y="3410417"/>
            <a:ext cx="134982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What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B79C8E-E639-C08C-3817-F3A9D7035A8E}"/>
              </a:ext>
            </a:extLst>
          </p:cNvPr>
          <p:cNvSpPr/>
          <p:nvPr/>
        </p:nvSpPr>
        <p:spPr>
          <a:xfrm>
            <a:off x="3542719" y="5819811"/>
            <a:ext cx="134982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Why</a:t>
            </a:r>
            <a:endParaRPr lang="en-US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Financial Analysis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4239056" y="2016434"/>
            <a:ext cx="3654286" cy="3551880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9" name="그룹 8">
            <a:extLst>
              <a:ext uri="{FF2B5EF4-FFF2-40B4-BE49-F238E27FC236}">
                <a16:creationId xmlns:a16="http://schemas.microsoft.com/office/drawing/2014/main" id="{E033FA98-CA3F-42A9-81DD-21700F94F3AF}"/>
              </a:ext>
            </a:extLst>
          </p:cNvPr>
          <p:cNvGrpSpPr/>
          <p:nvPr/>
        </p:nvGrpSpPr>
        <p:grpSpPr>
          <a:xfrm>
            <a:off x="6633028" y="1702308"/>
            <a:ext cx="4025000" cy="901282"/>
            <a:chOff x="7871725" y="2759312"/>
            <a:chExt cx="2304256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2E0AE-E00F-4707-803C-3E54FE678412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Cash Purchase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3AF16-BD42-4A9D-B154-76608FB2C35B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Purchase: Title Insurance, Transfer Tax, LLC formation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Summary: Settlement + Rehab = OOP total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Yearly Cashflow, Monthly Cashflow, Yearly CoC ROI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CC9D034A-A243-4055-8B2D-ABEBE8CFE1D3}"/>
              </a:ext>
            </a:extLst>
          </p:cNvPr>
          <p:cNvGrpSpPr/>
          <p:nvPr/>
        </p:nvGrpSpPr>
        <p:grpSpPr>
          <a:xfrm>
            <a:off x="6121182" y="5496880"/>
            <a:ext cx="3443975" cy="716616"/>
            <a:chOff x="7871725" y="4174355"/>
            <a:chExt cx="2304256" cy="7166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63A3-2F6B-432B-BB4A-1D61D1E026E7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REFI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FB404-22DD-449D-9896-139296C16866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ARV, LTV, Rate, 30year, Coverage, Closing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Summary: OOP, Monthly Cashflow, ROI, ROE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6512FB35-F9B5-45AD-8A88-746CF12985AC}"/>
              </a:ext>
            </a:extLst>
          </p:cNvPr>
          <p:cNvGrpSpPr/>
          <p:nvPr/>
        </p:nvGrpSpPr>
        <p:grpSpPr>
          <a:xfrm>
            <a:off x="7664429" y="3899305"/>
            <a:ext cx="4322980" cy="1270614"/>
            <a:chOff x="2375857" y="2162958"/>
            <a:chExt cx="2304256" cy="12706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4921F3-4F80-47DD-B33D-D11EEB24391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Income / Expenses / Rehab costs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B6E8AD-4DF7-4C30-BD1D-30E5A6FFD0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PHA max rent – utilities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PM, Taxes, Insurance, HOA, Refuse (multi),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rental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license,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Registered Agent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Subtotal + Overage + Other = Total</a:t>
              </a:r>
            </a:p>
            <a:p>
              <a:pPr marL="628594" lvl="1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Rough, Finish, Appliances, Outside, Other</a:t>
              </a:r>
            </a:p>
          </p:txBody>
        </p:sp>
      </p:grpSp>
      <p:grpSp>
        <p:nvGrpSpPr>
          <p:cNvPr id="28" name="그룹 5">
            <a:extLst>
              <a:ext uri="{FF2B5EF4-FFF2-40B4-BE49-F238E27FC236}">
                <a16:creationId xmlns:a16="http://schemas.microsoft.com/office/drawing/2014/main" id="{2E365ED8-3D0A-4ED4-AEC6-17938ACE5521}"/>
              </a:ext>
            </a:extLst>
          </p:cNvPr>
          <p:cNvGrpSpPr/>
          <p:nvPr/>
        </p:nvGrpSpPr>
        <p:grpSpPr>
          <a:xfrm>
            <a:off x="674806" y="2086225"/>
            <a:ext cx="4596076" cy="1270614"/>
            <a:chOff x="2375857" y="3963158"/>
            <a:chExt cx="2304256" cy="12706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B8FD3-07FD-42F0-BDB9-99251EFA126D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IRR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60D78-4A90-44E4-AF63-B3BE2918653E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ROI is not true either because of time value of money and because there is a cost to borrow money for the “6 months the project takes”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Income and Expenses per month over 60 months = 60 columns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">
            <a:extLst>
              <a:ext uri="{FF2B5EF4-FFF2-40B4-BE49-F238E27FC236}">
                <a16:creationId xmlns:a16="http://schemas.microsoft.com/office/drawing/2014/main" id="{81E22B68-D951-4AF7-824F-C72716B1819B}"/>
              </a:ext>
            </a:extLst>
          </p:cNvPr>
          <p:cNvGrpSpPr/>
          <p:nvPr/>
        </p:nvGrpSpPr>
        <p:grpSpPr>
          <a:xfrm>
            <a:off x="1501121" y="4037804"/>
            <a:ext cx="3443975" cy="1455280"/>
            <a:chOff x="5735960" y="5255111"/>
            <a:chExt cx="2304256" cy="14552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E33301-2CB3-46D9-8622-BACADC56B015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Year calculation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1C868-9C6F-487D-AD57-C4CC05BC2145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120032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assume a 2.26% year over year growth = Appreciation in 5 years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Cumulative Principal paydown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= EA Buildup over 5 years. Lets say it’s $30k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$30k/60 months = $500/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= Adjusted ROI</a:t>
              </a: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A98E2EC-7060-4999-8260-3744EDED7A80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6BAB3028-8EE0-438F-9C8D-053D5BF0C789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6104502-47C6-4614-BFE0-9376A115EA64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F9133C91-6DFA-413E-9811-ED1822D446ED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329648F-EBD1-425C-AAD0-75678597D4D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Block Arc 11">
            <a:extLst>
              <a:ext uri="{FF2B5EF4-FFF2-40B4-BE49-F238E27FC236}">
                <a16:creationId xmlns:a16="http://schemas.microsoft.com/office/drawing/2014/main" id="{D78BF872-EFFD-6E88-F726-90674B5800B9}"/>
              </a:ext>
            </a:extLst>
          </p:cNvPr>
          <p:cNvSpPr/>
          <p:nvPr/>
        </p:nvSpPr>
        <p:spPr>
          <a:xfrm rot="10800000">
            <a:off x="5952529" y="3638880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BC395-5D30-996D-EEF5-9BD57083B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4E135-B929-6386-733A-03D52B853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the estimator NOT know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83CE8-E3BE-32CA-54E4-CE8D0FE0AFE3}"/>
              </a:ext>
            </a:extLst>
          </p:cNvPr>
          <p:cNvGrpSpPr/>
          <p:nvPr/>
        </p:nvGrpSpPr>
        <p:grpSpPr>
          <a:xfrm>
            <a:off x="9722901" y="1941469"/>
            <a:ext cx="2173825" cy="3090602"/>
            <a:chOff x="1105009" y="665240"/>
            <a:chExt cx="3688534" cy="524411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664E59B-DE06-BF17-27A8-84C509B9E75E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2F024AC-B41B-BE31-4C84-A6EC857F7D1F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664F1629-DA4F-6EE7-D10A-DD579867CFF6}"/>
              </a:ext>
            </a:extLst>
          </p:cNvPr>
          <p:cNvSpPr txBox="1">
            <a:spLocks/>
          </p:cNvSpPr>
          <p:nvPr/>
        </p:nvSpPr>
        <p:spPr>
          <a:xfrm>
            <a:off x="2682244" y="1272988"/>
            <a:ext cx="7040657" cy="524550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Risk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Tenant Quality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Location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Contractors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Permits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Late Fees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Vacancy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Maintenance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Changes to government regulations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It also doesn’t know when to REFI. When should you REFI?</a:t>
            </a:r>
          </a:p>
        </p:txBody>
      </p:sp>
    </p:spTree>
    <p:extLst>
      <p:ext uri="{BB962C8B-B14F-4D97-AF65-F5344CB8AC3E}">
        <p14:creationId xmlns:p14="http://schemas.microsoft.com/office/powerpoint/2010/main" val="163182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CF0C8-F2AE-B30A-423B-CABC1541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DED01-4958-95EF-4749-BE0ECE403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should your business know?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0057B-B078-05C1-B8C1-AD9E7793F5FE}"/>
              </a:ext>
            </a:extLst>
          </p:cNvPr>
          <p:cNvGrpSpPr/>
          <p:nvPr/>
        </p:nvGrpSpPr>
        <p:grpSpPr>
          <a:xfrm>
            <a:off x="9722901" y="1941469"/>
            <a:ext cx="2173825" cy="3090602"/>
            <a:chOff x="1105009" y="665240"/>
            <a:chExt cx="3688534" cy="524411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309F7-ACFB-1D43-9533-B40A66B0AF17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2B0146-83E2-36DD-B3B2-CD718FDA8382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DB3B79-E284-7453-B623-99E65164EE81}"/>
              </a:ext>
            </a:extLst>
          </p:cNvPr>
          <p:cNvSpPr txBox="1"/>
          <p:nvPr/>
        </p:nvSpPr>
        <p:spPr>
          <a:xfrm>
            <a:off x="850604" y="1941469"/>
            <a:ext cx="8559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can measure it, you can improve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Analytics about your own business</a:t>
            </a:r>
          </a:p>
          <a:p>
            <a:pPr marL="742894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Save the Estimator</a:t>
            </a:r>
          </a:p>
          <a:p>
            <a:pPr marL="742894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Save your financials</a:t>
            </a:r>
          </a:p>
          <a:p>
            <a:pPr marL="742894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Put it into the right format to know estimates vs. actuals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ROI and Cashflow are only two metrics out of a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have other metrics that you might not have thought about.</a:t>
            </a:r>
          </a:p>
          <a:p>
            <a:pPr marL="742894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example, the 4 dates (purchase, rehab start, activation, vacancy fill)</a:t>
            </a:r>
          </a:p>
        </p:txBody>
      </p:sp>
    </p:spTree>
    <p:extLst>
      <p:ext uri="{BB962C8B-B14F-4D97-AF65-F5344CB8AC3E}">
        <p14:creationId xmlns:p14="http://schemas.microsoft.com/office/powerpoint/2010/main" val="202665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8102-7097-B15F-43C0-DCFBA8777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7473-74E4-1865-0F94-8E6ACF632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29262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7F8FD-EA97-0715-DEA6-10B3A6E6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B666100-4E07-E6A8-66AF-16D989183EE9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1BD677-E669-7FA2-9F33-4CEC5E124F84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E08A1BF-CE39-5DA4-909D-C79C2D54E487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F5FD66-2D0B-BEA9-5558-9FB5A8169F9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AEFDF7-01F9-8F90-A2F1-4734C764D94B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415604C-9931-3405-1D7A-B5DA30F02BB1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940F22-3890-592A-7B24-CBB937EC13F1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721F86-D99E-988E-B282-B8A1CF2E30A2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E0877F00-A100-AE99-2C18-55FE0FF9FDDC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1C8452-8CD7-95F1-910D-110CF66317C5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26FCE0-4F77-169A-A845-C6128A1B5EBD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D751A3B-F9A5-702C-A295-BB47484744C5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9FCCF0-C687-3A19-3CA2-9A889DB043DE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0B6A76-2D61-912F-7875-14F46DB48355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D3414E-04A7-DB87-B0EE-F65E5C257E89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81B0246-C014-3FBA-9DD1-3DAC43D2443B}"/>
              </a:ext>
            </a:extLst>
          </p:cNvPr>
          <p:cNvSpPr txBox="1"/>
          <p:nvPr/>
        </p:nvSpPr>
        <p:spPr>
          <a:xfrm>
            <a:off x="5192216" y="510552"/>
            <a:ext cx="690763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from 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contract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to 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close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7777B6C-4BB8-7463-2A80-89618EDB0D1B}"/>
              </a:ext>
            </a:extLst>
          </p:cNvPr>
          <p:cNvSpPr/>
          <p:nvPr/>
        </p:nvSpPr>
        <p:spPr>
          <a:xfrm>
            <a:off x="5393756" y="3611573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6E40DE9-3AA1-5EDE-134F-C9BF7EE23D3A}"/>
              </a:ext>
            </a:extLst>
          </p:cNvPr>
          <p:cNvSpPr/>
          <p:nvPr/>
        </p:nvSpPr>
        <p:spPr>
          <a:xfrm>
            <a:off x="5393756" y="5250286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4B1538E-DF7F-133A-54FC-E83800D3D9B2}"/>
              </a:ext>
            </a:extLst>
          </p:cNvPr>
          <p:cNvSpPr/>
          <p:nvPr/>
        </p:nvSpPr>
        <p:spPr>
          <a:xfrm>
            <a:off x="5393756" y="198487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628255-6B52-5A32-7B81-CF0E97291E82}"/>
              </a:ext>
            </a:extLst>
          </p:cNvPr>
          <p:cNvGrpSpPr/>
          <p:nvPr/>
        </p:nvGrpSpPr>
        <p:grpSpPr>
          <a:xfrm>
            <a:off x="6355409" y="3560030"/>
            <a:ext cx="5239961" cy="877750"/>
            <a:chOff x="1758834" y="1773770"/>
            <a:chExt cx="2741158" cy="10324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E55C39-5AC8-041C-C6CB-959C009C07A2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76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Contingencies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Who’s paying which costs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77533A-9D74-41BC-64A4-C703B1BD8B7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6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AOS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FFF15F-D847-746E-E3B1-1862E60EBB16}"/>
              </a:ext>
            </a:extLst>
          </p:cNvPr>
          <p:cNvGrpSpPr/>
          <p:nvPr/>
        </p:nvGrpSpPr>
        <p:grpSpPr>
          <a:xfrm>
            <a:off x="6355409" y="5198741"/>
            <a:ext cx="5239961" cy="918533"/>
            <a:chOff x="1758834" y="1773770"/>
            <a:chExt cx="2741158" cy="91853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FC8642-7D0D-8073-8CE5-7D4B692CF7B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Make sure you file your paperwork properly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Make sure you get the recorded documents – you’ll need them for legal purposes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9D3897C-AB0F-01E2-5AB6-59D54504B93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 Closing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48EFEE-490D-6AAD-0A89-C43911CD47A1}"/>
              </a:ext>
            </a:extLst>
          </p:cNvPr>
          <p:cNvGrpSpPr/>
          <p:nvPr/>
        </p:nvGrpSpPr>
        <p:grpSpPr>
          <a:xfrm>
            <a:off x="6355409" y="1933331"/>
            <a:ext cx="5239961" cy="1103199"/>
            <a:chOff x="1758834" y="1773770"/>
            <a:chExt cx="2741158" cy="11031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C064D1-2F2F-06F8-9CC3-99071E75381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check public records (deed, zoning, violations, rental licenses, permits, flood map,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etc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condition/configuration/value add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Analyze, negotiate, contingencies, deed/title types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D93EBE-3046-57C8-A6FF-46548C97EFEC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Before AOS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64B3A532-FE1A-B8D1-B759-C542BA1BCDC0}"/>
              </a:ext>
            </a:extLst>
          </p:cNvPr>
          <p:cNvSpPr/>
          <p:nvPr/>
        </p:nvSpPr>
        <p:spPr>
          <a:xfrm>
            <a:off x="5550572" y="217845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59E17DC5-95C1-8EE1-9607-B1851050EF05}"/>
              </a:ext>
            </a:extLst>
          </p:cNvPr>
          <p:cNvSpPr/>
          <p:nvPr/>
        </p:nvSpPr>
        <p:spPr>
          <a:xfrm>
            <a:off x="5547926" y="378783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2BE87AC9-5307-5551-20FF-B31DE416DF39}"/>
              </a:ext>
            </a:extLst>
          </p:cNvPr>
          <p:cNvSpPr/>
          <p:nvPr/>
        </p:nvSpPr>
        <p:spPr>
          <a:xfrm>
            <a:off x="5545334" y="543616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9041860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ECE7736B6804B9CDB210D08400AE4" ma:contentTypeVersion="19" ma:contentTypeDescription="Create a new document." ma:contentTypeScope="" ma:versionID="96db8079b63395d889c6e2c1e5bd0d8b">
  <xsd:schema xmlns:xsd="http://www.w3.org/2001/XMLSchema" xmlns:xs="http://www.w3.org/2001/XMLSchema" xmlns:p="http://schemas.microsoft.com/office/2006/metadata/properties" xmlns:ns2="e471afc0-8b0d-4834-be5c-eabaf740934a" xmlns:ns3="7714a343-b864-462e-8af3-c52980e9ab0e" targetNamespace="http://schemas.microsoft.com/office/2006/metadata/properties" ma:root="true" ma:fieldsID="93c341f6e9df0297f0d8befed0bd7efb" ns2:_="" ns3:_="">
    <xsd:import namespace="e471afc0-8b0d-4834-be5c-eabaf740934a"/>
    <xsd:import namespace="7714a343-b864-462e-8af3-c52980e9a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1afc0-8b0d-4834-be5c-eabaf7409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8b95ce-b7ad-4f87-b8a6-c58bdf308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4a343-b864-462e-8af3-c52980e9a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ce511c-7ae7-483a-a3f3-16eb49fe14d3}" ma:internalName="TaxCatchAll" ma:showField="CatchAllData" ma:web="7714a343-b864-462e-8af3-c52980e9a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14a343-b864-462e-8af3-c52980e9ab0e" xsi:nil="true"/>
    <lcf76f155ced4ddcb4097134ff3c332f xmlns="e471afc0-8b0d-4834-be5c-eabaf74093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B539E-B8F7-4557-86ED-4587D20AAFD6}"/>
</file>

<file path=customXml/itemProps2.xml><?xml version="1.0" encoding="utf-8"?>
<ds:datastoreItem xmlns:ds="http://schemas.openxmlformats.org/officeDocument/2006/customXml" ds:itemID="{85844294-3078-4AE2-AFF4-38EAD53B3A1B}"/>
</file>

<file path=customXml/itemProps3.xml><?xml version="1.0" encoding="utf-8"?>
<ds:datastoreItem xmlns:ds="http://schemas.openxmlformats.org/officeDocument/2006/customXml" ds:itemID="{5AA3E851-8E2E-4815-B0F4-C5040137C379}"/>
</file>

<file path=docProps/app.xml><?xml version="1.0" encoding="utf-8"?>
<Properties xmlns="http://schemas.openxmlformats.org/officeDocument/2006/extended-properties" xmlns:vt="http://schemas.openxmlformats.org/officeDocument/2006/docPropsVTypes">
  <TotalTime>8765</TotalTime>
  <Words>1049</Words>
  <Application>Microsoft Office PowerPoint</Application>
  <PresentationFormat>Widescreen</PresentationFormat>
  <Paragraphs>147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Berlin Sans FB Demi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Igor Aybin</cp:lastModifiedBy>
  <cp:revision>94</cp:revision>
  <dcterms:created xsi:type="dcterms:W3CDTF">2018-04-24T17:14:44Z</dcterms:created>
  <dcterms:modified xsi:type="dcterms:W3CDTF">2026-03-03T17:34:50Z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0x010100763ECE7736B6804B9CDB210D08400AE4</vt:lpwstr>
  </property>
</Properties>
</file>